
<file path=[Content_Types].xml><?xml version="1.0" encoding="utf-8"?>
<Types xmlns="http://schemas.openxmlformats.org/package/2006/content-types">
  <Default Extension="jpeg" ContentType="image/jpeg"/>
  <Default Extension="JPG" ContentType="image/.jpg"/>
  <Default Extension="vml" ContentType="application/vnd.openxmlformats-officedocument.vmlDrawing"/>
  <Default Extension="bin" ContentType="application/vnd.openxmlformats-officedocument.oleObject"/>
  <Default Extension="png" ContentType="image/png"/>
  <Default Extension="wmf" ContentType="image/x-wmf"/>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8"/>
  </p:notesMasterIdLst>
  <p:handoutMasterIdLst>
    <p:handoutMasterId r:id="rId30"/>
  </p:handoutMasterIdLst>
  <p:sldIdLst>
    <p:sldId id="355" r:id="rId3"/>
    <p:sldId id="264" r:id="rId4"/>
    <p:sldId id="296" r:id="rId5"/>
    <p:sldId id="308" r:id="rId6"/>
    <p:sldId id="309" r:id="rId7"/>
    <p:sldId id="270" r:id="rId9"/>
    <p:sldId id="307" r:id="rId10"/>
    <p:sldId id="298" r:id="rId11"/>
    <p:sldId id="330" r:id="rId12"/>
    <p:sldId id="331" r:id="rId13"/>
    <p:sldId id="332" r:id="rId14"/>
    <p:sldId id="333" r:id="rId15"/>
    <p:sldId id="334" r:id="rId16"/>
    <p:sldId id="335" r:id="rId17"/>
    <p:sldId id="336" r:id="rId18"/>
    <p:sldId id="337" r:id="rId19"/>
    <p:sldId id="339" r:id="rId20"/>
    <p:sldId id="340" r:id="rId21"/>
    <p:sldId id="341" r:id="rId22"/>
    <p:sldId id="342" r:id="rId23"/>
    <p:sldId id="343" r:id="rId24"/>
    <p:sldId id="344" r:id="rId25"/>
    <p:sldId id="347" r:id="rId26"/>
    <p:sldId id="348" r:id="rId27"/>
    <p:sldId id="349" r:id="rId28"/>
    <p:sldId id="350" r:id="rId29"/>
  </p:sldIdLst>
  <p:sldSz cx="12192000" cy="6858000"/>
  <p:notesSz cx="7103745" cy="10234295"/>
  <p:custDataLst>
    <p:tags r:id="rId34"/>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33CC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86" d="100"/>
          <a:sy n="86" d="100"/>
        </p:scale>
        <p:origin x="514"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notesMaster" Target="notesMasters/notesMaster1.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4" Type="http://schemas.openxmlformats.org/officeDocument/2006/relationships/tags" Target="tags/tag1.xml"/><Relationship Id="rId33" Type="http://schemas.openxmlformats.org/officeDocument/2006/relationships/tableStyles" Target="tableStyles.xml"/><Relationship Id="rId32" Type="http://schemas.openxmlformats.org/officeDocument/2006/relationships/viewProps" Target="viewProps.xml"/><Relationship Id="rId31" Type="http://schemas.openxmlformats.org/officeDocument/2006/relationships/presProps" Target="presProps.xml"/><Relationship Id="rId30" Type="http://schemas.openxmlformats.org/officeDocument/2006/relationships/handoutMaster" Target="handoutMasters/handoutMaster1.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image" Target="../media/image3.wmf"/></Relationships>
</file>

<file path=ppt/drawings/_rels/vmlDrawing10.vml.rels><?xml version="1.0" encoding="UTF-8" standalone="yes"?>
<Relationships xmlns="http://schemas.openxmlformats.org/package/2006/relationships"><Relationship Id="rId9" Type="http://schemas.openxmlformats.org/officeDocument/2006/relationships/image" Target="../media/image59.wmf"/><Relationship Id="rId8" Type="http://schemas.openxmlformats.org/officeDocument/2006/relationships/image" Target="../media/image58.wmf"/><Relationship Id="rId7" Type="http://schemas.openxmlformats.org/officeDocument/2006/relationships/image" Target="../media/image57.wmf"/><Relationship Id="rId6" Type="http://schemas.openxmlformats.org/officeDocument/2006/relationships/image" Target="../media/image56.wmf"/><Relationship Id="rId5" Type="http://schemas.openxmlformats.org/officeDocument/2006/relationships/image" Target="../media/image55.wmf"/><Relationship Id="rId4" Type="http://schemas.openxmlformats.org/officeDocument/2006/relationships/image" Target="../media/image54.wmf"/><Relationship Id="rId3" Type="http://schemas.openxmlformats.org/officeDocument/2006/relationships/image" Target="../media/image53.wmf"/><Relationship Id="rId20" Type="http://schemas.openxmlformats.org/officeDocument/2006/relationships/image" Target="../media/image70.wmf"/><Relationship Id="rId2" Type="http://schemas.openxmlformats.org/officeDocument/2006/relationships/image" Target="../media/image52.wmf"/><Relationship Id="rId19" Type="http://schemas.openxmlformats.org/officeDocument/2006/relationships/image" Target="../media/image69.wmf"/><Relationship Id="rId18" Type="http://schemas.openxmlformats.org/officeDocument/2006/relationships/image" Target="../media/image68.wmf"/><Relationship Id="rId17" Type="http://schemas.openxmlformats.org/officeDocument/2006/relationships/image" Target="../media/image67.wmf"/><Relationship Id="rId16" Type="http://schemas.openxmlformats.org/officeDocument/2006/relationships/image" Target="../media/image66.wmf"/><Relationship Id="rId15" Type="http://schemas.openxmlformats.org/officeDocument/2006/relationships/image" Target="../media/image65.wmf"/><Relationship Id="rId14" Type="http://schemas.openxmlformats.org/officeDocument/2006/relationships/image" Target="../media/image64.wmf"/><Relationship Id="rId13" Type="http://schemas.openxmlformats.org/officeDocument/2006/relationships/image" Target="../media/image63.wmf"/><Relationship Id="rId12" Type="http://schemas.openxmlformats.org/officeDocument/2006/relationships/image" Target="../media/image62.wmf"/><Relationship Id="rId11" Type="http://schemas.openxmlformats.org/officeDocument/2006/relationships/image" Target="../media/image61.wmf"/><Relationship Id="rId10" Type="http://schemas.openxmlformats.org/officeDocument/2006/relationships/image" Target="../media/image60.wmf"/><Relationship Id="rId1" Type="http://schemas.openxmlformats.org/officeDocument/2006/relationships/image" Target="../media/image51.wmf"/></Relationships>
</file>

<file path=ppt/drawings/_rels/vmlDrawing11.vml.rels><?xml version="1.0" encoding="UTF-8" standalone="yes"?>
<Relationships xmlns="http://schemas.openxmlformats.org/package/2006/relationships"><Relationship Id="rId3" Type="http://schemas.openxmlformats.org/officeDocument/2006/relationships/image" Target="../media/image73.wmf"/><Relationship Id="rId2" Type="http://schemas.openxmlformats.org/officeDocument/2006/relationships/image" Target="../media/image72.wmf"/><Relationship Id="rId1" Type="http://schemas.openxmlformats.org/officeDocument/2006/relationships/image" Target="../media/image71.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74.wmf"/></Relationships>
</file>

<file path=ppt/drawings/_rels/vmlDrawing13.vml.rels><?xml version="1.0" encoding="UTF-8" standalone="yes"?>
<Relationships xmlns="http://schemas.openxmlformats.org/package/2006/relationships"><Relationship Id="rId4" Type="http://schemas.openxmlformats.org/officeDocument/2006/relationships/image" Target="../media/image79.wmf"/><Relationship Id="rId3" Type="http://schemas.openxmlformats.org/officeDocument/2006/relationships/image" Target="../media/image78.wmf"/><Relationship Id="rId2" Type="http://schemas.openxmlformats.org/officeDocument/2006/relationships/image" Target="../media/image77.wmf"/><Relationship Id="rId1" Type="http://schemas.openxmlformats.org/officeDocument/2006/relationships/image" Target="../media/image76.wmf"/></Relationships>
</file>

<file path=ppt/drawings/_rels/vmlDrawing14.vml.rels><?xml version="1.0" encoding="UTF-8" standalone="yes"?>
<Relationships xmlns="http://schemas.openxmlformats.org/package/2006/relationships"><Relationship Id="rId2" Type="http://schemas.openxmlformats.org/officeDocument/2006/relationships/image" Target="../media/image81.wmf"/><Relationship Id="rId1" Type="http://schemas.openxmlformats.org/officeDocument/2006/relationships/image" Target="../media/image80.wmf"/></Relationships>
</file>

<file path=ppt/drawings/_rels/vmlDrawing2.vml.rels><?xml version="1.0" encoding="UTF-8" standalone="yes"?>
<Relationships xmlns="http://schemas.openxmlformats.org/package/2006/relationships"><Relationship Id="rId9" Type="http://schemas.openxmlformats.org/officeDocument/2006/relationships/image" Target="../media/image13.wmf"/><Relationship Id="rId8" Type="http://schemas.openxmlformats.org/officeDocument/2006/relationships/image" Target="../media/image12.wmf"/><Relationship Id="rId7" Type="http://schemas.openxmlformats.org/officeDocument/2006/relationships/image" Target="../media/image11.wmf"/><Relationship Id="rId6" Type="http://schemas.openxmlformats.org/officeDocument/2006/relationships/image" Target="../media/image10.wmf"/><Relationship Id="rId5" Type="http://schemas.openxmlformats.org/officeDocument/2006/relationships/image" Target="../media/image9.wmf"/><Relationship Id="rId4" Type="http://schemas.openxmlformats.org/officeDocument/2006/relationships/image" Target="../media/image8.wmf"/><Relationship Id="rId3" Type="http://schemas.openxmlformats.org/officeDocument/2006/relationships/image" Target="../media/image7.wmf"/><Relationship Id="rId2" Type="http://schemas.openxmlformats.org/officeDocument/2006/relationships/image" Target="../media/image6.wmf"/><Relationship Id="rId16" Type="http://schemas.openxmlformats.org/officeDocument/2006/relationships/image" Target="../media/image4.wmf"/><Relationship Id="rId15" Type="http://schemas.openxmlformats.org/officeDocument/2006/relationships/image" Target="../media/image3.wmf"/><Relationship Id="rId14" Type="http://schemas.openxmlformats.org/officeDocument/2006/relationships/image" Target="../media/image18.wmf"/><Relationship Id="rId13" Type="http://schemas.openxmlformats.org/officeDocument/2006/relationships/image" Target="../media/image17.wmf"/><Relationship Id="rId12" Type="http://schemas.openxmlformats.org/officeDocument/2006/relationships/image" Target="../media/image16.wmf"/><Relationship Id="rId11" Type="http://schemas.openxmlformats.org/officeDocument/2006/relationships/image" Target="../media/image15.wmf"/><Relationship Id="rId10" Type="http://schemas.openxmlformats.org/officeDocument/2006/relationships/image" Target="../media/image14.emf"/><Relationship Id="rId1" Type="http://schemas.openxmlformats.org/officeDocument/2006/relationships/image" Target="../media/image5.wmf"/></Relationships>
</file>

<file path=ppt/drawings/_rels/vmlDrawing3.vml.rels><?xml version="1.0" encoding="UTF-8" standalone="yes"?>
<Relationships xmlns="http://schemas.openxmlformats.org/package/2006/relationships"><Relationship Id="rId8" Type="http://schemas.openxmlformats.org/officeDocument/2006/relationships/image" Target="../media/image26.wmf"/><Relationship Id="rId7" Type="http://schemas.openxmlformats.org/officeDocument/2006/relationships/image" Target="../media/image25.wmf"/><Relationship Id="rId6" Type="http://schemas.openxmlformats.org/officeDocument/2006/relationships/image" Target="../media/image24.wmf"/><Relationship Id="rId5" Type="http://schemas.openxmlformats.org/officeDocument/2006/relationships/image" Target="../media/image23.wmf"/><Relationship Id="rId4" Type="http://schemas.openxmlformats.org/officeDocument/2006/relationships/image" Target="../media/image22.wmf"/><Relationship Id="rId3" Type="http://schemas.openxmlformats.org/officeDocument/2006/relationships/image" Target="../media/image21.wmf"/><Relationship Id="rId2" Type="http://schemas.openxmlformats.org/officeDocument/2006/relationships/image" Target="../media/image20.wmf"/><Relationship Id="rId1" Type="http://schemas.openxmlformats.org/officeDocument/2006/relationships/image" Target="../media/image19.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28.wmf"/><Relationship Id="rId1" Type="http://schemas.openxmlformats.org/officeDocument/2006/relationships/image" Target="../media/image27.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31.wmf"/></Relationships>
</file>

<file path=ppt/drawings/_rels/vmlDrawing6.vml.rels><?xml version="1.0" encoding="UTF-8" standalone="yes"?>
<Relationships xmlns="http://schemas.openxmlformats.org/package/2006/relationships"><Relationship Id="rId5" Type="http://schemas.openxmlformats.org/officeDocument/2006/relationships/image" Target="../media/image38.wmf"/><Relationship Id="rId4" Type="http://schemas.openxmlformats.org/officeDocument/2006/relationships/image" Target="../media/image37.wmf"/><Relationship Id="rId3" Type="http://schemas.openxmlformats.org/officeDocument/2006/relationships/image" Target="../media/image36.wmf"/><Relationship Id="rId2" Type="http://schemas.openxmlformats.org/officeDocument/2006/relationships/image" Target="../media/image35.wmf"/><Relationship Id="rId1" Type="http://schemas.openxmlformats.org/officeDocument/2006/relationships/image" Target="../media/image34.w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40.wmf"/><Relationship Id="rId1" Type="http://schemas.openxmlformats.org/officeDocument/2006/relationships/image" Target="../media/image39.wmf"/></Relationships>
</file>

<file path=ppt/drawings/_rels/vmlDrawing8.vml.rels><?xml version="1.0" encoding="UTF-8" standalone="yes"?>
<Relationships xmlns="http://schemas.openxmlformats.org/package/2006/relationships"><Relationship Id="rId6" Type="http://schemas.openxmlformats.org/officeDocument/2006/relationships/image" Target="../media/image46.wmf"/><Relationship Id="rId5" Type="http://schemas.openxmlformats.org/officeDocument/2006/relationships/image" Target="../media/image45.wmf"/><Relationship Id="rId4" Type="http://schemas.openxmlformats.org/officeDocument/2006/relationships/image" Target="../media/image44.wmf"/><Relationship Id="rId3" Type="http://schemas.openxmlformats.org/officeDocument/2006/relationships/image" Target="../media/image43.wmf"/><Relationship Id="rId2" Type="http://schemas.openxmlformats.org/officeDocument/2006/relationships/image" Target="../media/image42.wmf"/><Relationship Id="rId1" Type="http://schemas.openxmlformats.org/officeDocument/2006/relationships/image" Target="../media/image41.wmf"/></Relationships>
</file>

<file path=ppt/drawings/_rels/vmlDrawing9.vml.rels><?xml version="1.0" encoding="UTF-8" standalone="yes"?>
<Relationships xmlns="http://schemas.openxmlformats.org/package/2006/relationships"><Relationship Id="rId4" Type="http://schemas.openxmlformats.org/officeDocument/2006/relationships/image" Target="../media/image50.wmf"/><Relationship Id="rId3" Type="http://schemas.openxmlformats.org/officeDocument/2006/relationships/image" Target="../media/image49.wmf"/><Relationship Id="rId2" Type="http://schemas.openxmlformats.org/officeDocument/2006/relationships/image" Target="../media/image48.wmf"/><Relationship Id="rId1" Type="http://schemas.openxmlformats.org/officeDocument/2006/relationships/image" Target="../media/image47.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45"/>
            </a:lvl1pPr>
          </a:lstStyle>
          <a:p>
            <a:endParaRPr lang="zh-CN" altLang="en-US"/>
          </a:p>
        </p:txBody>
      </p:sp>
      <p:sp>
        <p:nvSpPr>
          <p:cNvPr id="3" name="日期占位符 2"/>
          <p:cNvSpPr>
            <a:spLocks noGrp="1"/>
          </p:cNvSpPr>
          <p:nvPr>
            <p:ph type="dt" sz="quarter" idx="1"/>
          </p:nvPr>
        </p:nvSpPr>
        <p:spPr>
          <a:xfrm>
            <a:off x="4023812" y="0"/>
            <a:ext cx="3078290" cy="513492"/>
          </a:xfrm>
          <a:prstGeom prst="rect">
            <a:avLst/>
          </a:prstGeom>
        </p:spPr>
        <p:txBody>
          <a:bodyPr vert="horz" lIns="91440" tIns="45720" rIns="91440" bIns="45720" rtlCol="0"/>
          <a:lstStyle>
            <a:lvl1pPr algn="r">
              <a:defRPr sz="1245"/>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9720804"/>
            <a:ext cx="3078290" cy="513491"/>
          </a:xfrm>
          <a:prstGeom prst="rect">
            <a:avLst/>
          </a:prstGeom>
        </p:spPr>
        <p:txBody>
          <a:bodyPr vert="horz" lIns="91440" tIns="45720" rIns="91440" bIns="45720" rtlCol="0" anchor="b"/>
          <a:lstStyle>
            <a:lvl1pPr algn="l">
              <a:defRPr sz="1245"/>
            </a:lvl1pPr>
          </a:lstStyle>
          <a:p>
            <a:endParaRPr lang="zh-CN" altLang="en-US"/>
          </a:p>
        </p:txBody>
      </p:sp>
      <p:sp>
        <p:nvSpPr>
          <p:cNvPr id="5" name="灯片编号占位符 4"/>
          <p:cNvSpPr>
            <a:spLocks noGrp="1"/>
          </p:cNvSpPr>
          <p:nvPr>
            <p:ph type="sldNum" sz="quarter" idx="3"/>
          </p:nvPr>
        </p:nvSpPr>
        <p:spPr>
          <a:xfrm>
            <a:off x="4023812" y="9720804"/>
            <a:ext cx="3078290" cy="513491"/>
          </a:xfrm>
          <a:prstGeom prst="rect">
            <a:avLst/>
          </a:prstGeom>
        </p:spPr>
        <p:txBody>
          <a:bodyPr vert="horz" lIns="91440" tIns="45720" rIns="91440" bIns="45720" rtlCol="0" anchor="b"/>
          <a:lstStyle>
            <a:lvl1pPr algn="r">
              <a:defRPr sz="1245"/>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3812" y="0"/>
            <a:ext cx="3078290" cy="513492"/>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481584" y="1279287"/>
            <a:ext cx="6140577" cy="3454075"/>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0375" y="4925254"/>
            <a:ext cx="5682996" cy="4029754"/>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9720804"/>
            <a:ext cx="3078290" cy="513491"/>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3812" y="9720804"/>
            <a:ext cx="3078290" cy="513491"/>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481013" y="1279525"/>
            <a:ext cx="6140450" cy="3454400"/>
          </a:xfrm>
        </p:spPr>
      </p:sp>
      <p:sp>
        <p:nvSpPr>
          <p:cNvPr id="3" name="文本占位符 2"/>
          <p:cNvSpPr>
            <a:spLocks noGrp="1"/>
          </p:cNvSpPr>
          <p:nvPr>
            <p:ph type="body" idx="3"/>
          </p:nvPr>
        </p:nvSpPr>
        <p:spPr/>
        <p:txBody>
          <a:bodyPr/>
          <a:lstStyle/>
          <a:p>
            <a:r>
              <a:rPr lang="zh-CN" altLang="en-US"/>
              <a:t>瞬时电流速断保护的保护范围在（    C       ）运行方式下最小。</a:t>
            </a:r>
            <a:endParaRPr lang="zh-CN" altLang="en-US"/>
          </a:p>
          <a:p>
            <a:r>
              <a:rPr lang="zh-CN" altLang="en-US"/>
              <a:t>A.最大运行方式 B.正常运行方式 C.最小运行方式 D.故障运行方式</a:t>
            </a:r>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showMasterPhAnim="0">
  <p:cSld name="标题幻灯片">
    <p:spTree>
      <p:nvGrpSpPr>
        <p:cNvPr id="1" name=""/>
        <p:cNvGrpSpPr/>
        <p:nvPr/>
      </p:nvGrpSpPr>
      <p:grpSpPr>
        <a:xfrm>
          <a:off x="0" y="0"/>
          <a:ext cx="0" cy="0"/>
          <a:chOff x="0" y="0"/>
          <a:chExt cx="0" cy="0"/>
        </a:xfrm>
      </p:grpSpPr>
      <p:sp>
        <p:nvSpPr>
          <p:cNvPr id="87042" name="标题 87041"/>
          <p:cNvSpPr>
            <a:spLocks noGrp="1" noRot="1"/>
          </p:cNvSpPr>
          <p:nvPr>
            <p:ph type="ctrTitle"/>
          </p:nvPr>
        </p:nvSpPr>
        <p:spPr>
          <a:xfrm>
            <a:off x="914400" y="2286000"/>
            <a:ext cx="10363200" cy="1143000"/>
          </a:xfrm>
          <a:prstGeom prst="rect">
            <a:avLst/>
          </a:prstGeom>
          <a:noFill/>
          <a:ln w="9525">
            <a:noFill/>
          </a:ln>
        </p:spPr>
        <p:txBody>
          <a:bodyPr anchor="ctr"/>
          <a:lstStyle>
            <a:lvl1pPr lvl="0">
              <a:defRPr/>
            </a:lvl1pPr>
          </a:lstStyle>
          <a:p>
            <a:pPr lvl="0" fontAlgn="base"/>
            <a:r>
              <a:rPr lang="zh-CN" altLang="en-US" strike="noStrike" noProof="1"/>
              <a:t>单击此处编辑母版标题样式</a:t>
            </a:r>
            <a:endParaRPr lang="zh-CN" altLang="en-US" strike="noStrike" noProof="1"/>
          </a:p>
        </p:txBody>
      </p:sp>
      <p:sp>
        <p:nvSpPr>
          <p:cNvPr id="87043" name="副标题 87042"/>
          <p:cNvSpPr>
            <a:spLocks noGrp="1" noRot="1"/>
          </p:cNvSpPr>
          <p:nvPr>
            <p:ph type="subTitle" idx="1"/>
          </p:nvPr>
        </p:nvSpPr>
        <p:spPr>
          <a:xfrm>
            <a:off x="1828800" y="3886200"/>
            <a:ext cx="8534400" cy="1752600"/>
          </a:xfrm>
          <a:prstGeom prst="rect">
            <a:avLst/>
          </a:prstGeom>
          <a:noFill/>
          <a:ln w="9525">
            <a:noFill/>
          </a:ln>
        </p:spPr>
        <p:txBody>
          <a:bodyPr anchor="t"/>
          <a:lstStyle>
            <a:lvl1pPr marL="0" lvl="0" indent="0" algn="ctr">
              <a:buNone/>
              <a:defRPr/>
            </a:lvl1pPr>
            <a:lvl2pPr marL="457200" lvl="1" indent="0" algn="ctr">
              <a:buNone/>
              <a:defRPr/>
            </a:lvl2pPr>
            <a:lvl3pPr marL="914400" lvl="2" indent="0" algn="ctr">
              <a:buNone/>
              <a:defRPr/>
            </a:lvl3pPr>
            <a:lvl4pPr marL="1371600" lvl="3" indent="0" algn="ctr">
              <a:buNone/>
              <a:defRPr/>
            </a:lvl4pPr>
            <a:lvl5pPr marL="1828800" lvl="4" indent="0" algn="ctr">
              <a:buNone/>
              <a:defRPr/>
            </a:lvl5pPr>
          </a:lstStyle>
          <a:p>
            <a:pPr lvl="0" fontAlgn="base"/>
            <a:r>
              <a:rPr lang="zh-CN" altLang="en-US" strike="noStrike" noProof="1"/>
              <a:t>单击此处编辑母版副标题样式</a:t>
            </a:r>
            <a:endParaRPr lang="zh-CN" altLang="en-US" strike="noStrike" noProof="1"/>
          </a:p>
        </p:txBody>
      </p:sp>
      <p:sp>
        <p:nvSpPr>
          <p:cNvPr id="87044" name="日期占位符 87043"/>
          <p:cNvSpPr>
            <a:spLocks noGrp="1"/>
          </p:cNvSpPr>
          <p:nvPr>
            <p:ph type="dt" sz="half" idx="2"/>
          </p:nvPr>
        </p:nvSpPr>
        <p:spPr>
          <a:xfrm>
            <a:off x="402167" y="6245225"/>
            <a:ext cx="3052233" cy="476250"/>
          </a:xfrm>
          <a:prstGeom prst="rect">
            <a:avLst/>
          </a:prstGeom>
          <a:noFill/>
          <a:ln w="9525">
            <a:noFill/>
          </a:ln>
        </p:spPr>
        <p:txBody>
          <a:bodyPr anchor="t"/>
          <a:lstStyle/>
          <a:p>
            <a:pPr fontAlgn="base"/>
            <a:endParaRPr lang="zh-CN" altLang="en-US" noProof="1"/>
          </a:p>
        </p:txBody>
      </p:sp>
      <p:sp>
        <p:nvSpPr>
          <p:cNvPr id="87045" name="页脚占位符 87044"/>
          <p:cNvSpPr>
            <a:spLocks noGrp="1"/>
          </p:cNvSpPr>
          <p:nvPr>
            <p:ph type="ftr" sz="quarter" idx="3"/>
          </p:nvPr>
        </p:nvSpPr>
        <p:spPr>
          <a:xfrm>
            <a:off x="4165600" y="6245225"/>
            <a:ext cx="3860800" cy="476250"/>
          </a:xfrm>
          <a:prstGeom prst="rect">
            <a:avLst/>
          </a:prstGeom>
          <a:noFill/>
          <a:ln w="9525">
            <a:noFill/>
          </a:ln>
        </p:spPr>
        <p:txBody>
          <a:bodyPr anchor="t"/>
          <a:lstStyle/>
          <a:p>
            <a:pPr fontAlgn="base"/>
            <a:endParaRPr lang="zh-CN" noProof="1"/>
          </a:p>
        </p:txBody>
      </p:sp>
      <p:sp>
        <p:nvSpPr>
          <p:cNvPr id="87046" name="灯片编号占位符 87045"/>
          <p:cNvSpPr>
            <a:spLocks noGrp="1"/>
          </p:cNvSpPr>
          <p:nvPr>
            <p:ph type="sldNum" sz="quarter" idx="4"/>
          </p:nvPr>
        </p:nvSpPr>
        <p:spPr>
          <a:xfrm>
            <a:off x="8879417" y="188913"/>
            <a:ext cx="3052233" cy="476250"/>
          </a:xfrm>
          <a:prstGeom prst="rect">
            <a:avLst/>
          </a:prstGeom>
          <a:noFill/>
          <a:ln w="9525">
            <a:noFill/>
          </a:ln>
        </p:spPr>
        <p:txBody>
          <a:bodyPr anchor="t"/>
          <a:lstStyle/>
          <a:p>
            <a:pPr fontAlgn="base"/>
            <a:fld id="{9A0DB2DC-4C9A-4742-B13C-FB6460FD3503}" type="slidenum">
              <a:rPr lang="en-US" altLang="zh-CN" noProof="1" dirty="0">
                <a:latin typeface="Times New Roman" panose="02020603050405020304" pitchFamily="18" charset="0"/>
                <a:ea typeface="宋体" panose="02010600030101010101" pitchFamily="2" charset="-122"/>
                <a:cs typeface="+mn-ea"/>
              </a:rPr>
            </a:fld>
            <a:endParaRPr lang="zh-CN" noProof="1"/>
          </a:p>
        </p:txBody>
      </p:sp>
    </p:spTree>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a:xfrm>
            <a:off x="402167" y="6245225"/>
            <a:ext cx="3052233" cy="476250"/>
          </a:xfrm>
          <a:prstGeom prst="rect">
            <a:avLst/>
          </a:prstGeom>
          <a:noFill/>
          <a:ln w="9525">
            <a:noFill/>
          </a:ln>
        </p:spPr>
        <p:txBody>
          <a:bodyPr/>
          <a:lstStyle/>
          <a:p>
            <a:pPr fontAlgn="base"/>
            <a:endParaRPr lang="zh-CN" altLang="en-US" noProof="1"/>
          </a:p>
        </p:txBody>
      </p:sp>
      <p:sp>
        <p:nvSpPr>
          <p:cNvPr id="5" name="页脚占位符 4"/>
          <p:cNvSpPr>
            <a:spLocks noGrp="1"/>
          </p:cNvSpPr>
          <p:nvPr>
            <p:ph type="ftr" sz="quarter" idx="11"/>
          </p:nvPr>
        </p:nvSpPr>
        <p:spPr>
          <a:xfrm>
            <a:off x="4165600" y="6245225"/>
            <a:ext cx="3860800" cy="476250"/>
          </a:xfrm>
          <a:prstGeom prst="rect">
            <a:avLst/>
          </a:prstGeom>
          <a:noFill/>
          <a:ln w="9525">
            <a:noFill/>
          </a:ln>
        </p:spPr>
        <p:txBody>
          <a:bodyPr/>
          <a:lstStyle/>
          <a:p>
            <a:pPr fontAlgn="base"/>
            <a:endParaRPr lang="zh-CN" noProof="1"/>
          </a:p>
        </p:txBody>
      </p:sp>
      <p:sp>
        <p:nvSpPr>
          <p:cNvPr id="6" name="灯片编号占位符 5"/>
          <p:cNvSpPr>
            <a:spLocks noGrp="1"/>
          </p:cNvSpPr>
          <p:nvPr>
            <p:ph type="sldNum" sz="quarter" idx="12"/>
          </p:nvPr>
        </p:nvSpPr>
        <p:spPr>
          <a:xfrm>
            <a:off x="8784167" y="73025"/>
            <a:ext cx="3052233" cy="476250"/>
          </a:xfrm>
          <a:prstGeom prst="rect">
            <a:avLst/>
          </a:prstGeom>
          <a:noFill/>
          <a:ln w="9525">
            <a:noFill/>
          </a:ln>
        </p:spPr>
        <p:txBody>
          <a:bodyPr/>
          <a:lstStyle/>
          <a:p>
            <a:pPr fontAlgn="base"/>
            <a:fld id="{9A0DB2DC-4C9A-4742-B13C-FB6460FD3503}" type="slidenum">
              <a:rPr lang="en-US" altLang="zh-CN" noProof="1" dirty="0">
                <a:latin typeface="Times New Roman" panose="02020603050405020304" pitchFamily="18" charset="0"/>
                <a:ea typeface="宋体" panose="02010600030101010101" pitchFamily="2" charset="-122"/>
                <a:cs typeface="+mn-ea"/>
              </a:rPr>
            </a:fld>
            <a:endParaRPr lang="zh-CN" noProof="1"/>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942917" y="609600"/>
            <a:ext cx="2846917" cy="5489575"/>
          </a:xfrm>
        </p:spPr>
        <p:txBody>
          <a:bodyPr vert="eaVert"/>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a:xfrm>
            <a:off x="402167" y="609600"/>
            <a:ext cx="8375712" cy="5489575"/>
          </a:xfrm>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a:xfrm>
            <a:off x="402167" y="6245225"/>
            <a:ext cx="3052233" cy="476250"/>
          </a:xfrm>
          <a:prstGeom prst="rect">
            <a:avLst/>
          </a:prstGeom>
          <a:noFill/>
          <a:ln w="9525">
            <a:noFill/>
          </a:ln>
        </p:spPr>
        <p:txBody>
          <a:bodyPr/>
          <a:lstStyle/>
          <a:p>
            <a:pPr fontAlgn="base"/>
            <a:endParaRPr lang="zh-CN" altLang="en-US" noProof="1"/>
          </a:p>
        </p:txBody>
      </p:sp>
      <p:sp>
        <p:nvSpPr>
          <p:cNvPr id="5" name="页脚占位符 4"/>
          <p:cNvSpPr>
            <a:spLocks noGrp="1"/>
          </p:cNvSpPr>
          <p:nvPr>
            <p:ph type="ftr" sz="quarter" idx="11"/>
          </p:nvPr>
        </p:nvSpPr>
        <p:spPr>
          <a:xfrm>
            <a:off x="4165600" y="6245225"/>
            <a:ext cx="3860800" cy="476250"/>
          </a:xfrm>
          <a:prstGeom prst="rect">
            <a:avLst/>
          </a:prstGeom>
          <a:noFill/>
          <a:ln w="9525">
            <a:noFill/>
          </a:ln>
        </p:spPr>
        <p:txBody>
          <a:bodyPr/>
          <a:lstStyle/>
          <a:p>
            <a:pPr fontAlgn="base"/>
            <a:endParaRPr lang="zh-CN" noProof="1"/>
          </a:p>
        </p:txBody>
      </p:sp>
      <p:sp>
        <p:nvSpPr>
          <p:cNvPr id="6" name="灯片编号占位符 5"/>
          <p:cNvSpPr>
            <a:spLocks noGrp="1"/>
          </p:cNvSpPr>
          <p:nvPr>
            <p:ph type="sldNum" sz="quarter" idx="12"/>
          </p:nvPr>
        </p:nvSpPr>
        <p:spPr>
          <a:xfrm>
            <a:off x="8784167" y="73025"/>
            <a:ext cx="3052233" cy="476250"/>
          </a:xfrm>
          <a:prstGeom prst="rect">
            <a:avLst/>
          </a:prstGeom>
          <a:noFill/>
          <a:ln w="9525">
            <a:noFill/>
          </a:ln>
        </p:spPr>
        <p:txBody>
          <a:bodyPr/>
          <a:lstStyle/>
          <a:p>
            <a:pPr fontAlgn="base"/>
            <a:fld id="{9A0DB2DC-4C9A-4742-B13C-FB6460FD3503}" type="slidenum">
              <a:rPr lang="en-US" altLang="zh-CN" noProof="1" dirty="0">
                <a:latin typeface="Times New Roman" panose="02020603050405020304" pitchFamily="18" charset="0"/>
                <a:ea typeface="宋体" panose="02010600030101010101" pitchFamily="2" charset="-122"/>
                <a:cs typeface="+mn-ea"/>
              </a:rPr>
            </a:fld>
            <a:endParaRPr lang="zh-CN" noProof="1"/>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402167" y="609600"/>
            <a:ext cx="11387667" cy="5489575"/>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3" name="日期占位符 2"/>
          <p:cNvSpPr>
            <a:spLocks noGrp="1"/>
          </p:cNvSpPr>
          <p:nvPr>
            <p:ph type="dt" sz="half" idx="10"/>
          </p:nvPr>
        </p:nvSpPr>
        <p:spPr>
          <a:xfrm>
            <a:off x="402167" y="6245225"/>
            <a:ext cx="3052233" cy="476250"/>
          </a:xfrm>
          <a:prstGeom prst="rect">
            <a:avLst/>
          </a:prstGeom>
          <a:noFill/>
          <a:ln w="9525">
            <a:noFill/>
          </a:ln>
        </p:spPr>
        <p:txBody>
          <a:bodyPr/>
          <a:lstStyle/>
          <a:p>
            <a:pPr fontAlgn="base"/>
            <a:endParaRPr lang="zh-CN" altLang="en-US" noProof="1"/>
          </a:p>
        </p:txBody>
      </p:sp>
      <p:sp>
        <p:nvSpPr>
          <p:cNvPr id="4" name="页脚占位符 3"/>
          <p:cNvSpPr>
            <a:spLocks noGrp="1"/>
          </p:cNvSpPr>
          <p:nvPr>
            <p:ph type="ftr" sz="quarter" idx="11"/>
          </p:nvPr>
        </p:nvSpPr>
        <p:spPr>
          <a:xfrm>
            <a:off x="4165600" y="6245225"/>
            <a:ext cx="3860800" cy="476250"/>
          </a:xfrm>
          <a:prstGeom prst="rect">
            <a:avLst/>
          </a:prstGeom>
          <a:noFill/>
          <a:ln w="9525">
            <a:noFill/>
          </a:ln>
        </p:spPr>
        <p:txBody>
          <a:bodyPr/>
          <a:lstStyle/>
          <a:p>
            <a:pPr fontAlgn="base"/>
            <a:endParaRPr lang="zh-CN" noProof="1"/>
          </a:p>
        </p:txBody>
      </p:sp>
      <p:sp>
        <p:nvSpPr>
          <p:cNvPr id="5" name="灯片编号占位符 4"/>
          <p:cNvSpPr>
            <a:spLocks noGrp="1"/>
          </p:cNvSpPr>
          <p:nvPr>
            <p:ph type="sldNum" sz="quarter" idx="12"/>
          </p:nvPr>
        </p:nvSpPr>
        <p:spPr>
          <a:xfrm>
            <a:off x="8784167" y="73025"/>
            <a:ext cx="3052233" cy="476250"/>
          </a:xfrm>
          <a:prstGeom prst="rect">
            <a:avLst/>
          </a:prstGeom>
          <a:noFill/>
          <a:ln w="9525">
            <a:noFill/>
          </a:ln>
        </p:spPr>
        <p:txBody>
          <a:bodyPr/>
          <a:lstStyle/>
          <a:p>
            <a:pPr fontAlgn="base"/>
            <a:fld id="{9A0DB2DC-4C9A-4742-B13C-FB6460FD3503}" type="slidenum">
              <a:rPr lang="en-US" altLang="zh-CN" noProof="1" dirty="0">
                <a:latin typeface="Times New Roman" panose="02020603050405020304" pitchFamily="18" charset="0"/>
                <a:ea typeface="宋体" panose="02010600030101010101" pitchFamily="2" charset="-122"/>
                <a:cs typeface="+mn-ea"/>
              </a:rPr>
            </a:fld>
            <a:endParaRPr lang="zh-CN" noProof="1"/>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lstStyle/>
          <a:p>
            <a:pPr lvl="0" fontAlgn="base"/>
            <a:fld id="{BB962C8B-B14F-4D97-AF65-F5344CB8AC3E}" type="datetime1">
              <a:rPr lang="zh-CN" altLang="en-US" strike="noStrike" noProof="1" dirty="0">
                <a:latin typeface="Arial" panose="020B0604020202020204" pitchFamily="34" charset="0"/>
                <a:ea typeface="宋体" panose="02010600030101010101" pitchFamily="2" charset="-122"/>
                <a:cs typeface="+mn-ea"/>
              </a:rPr>
            </a:fld>
            <a:endParaRPr lang="zh-CN" altLang="en-US" strike="noStrike" noProof="1"/>
          </a:p>
        </p:txBody>
      </p:sp>
      <p:sp>
        <p:nvSpPr>
          <p:cNvPr id="5" name="页脚占位符 4"/>
          <p:cNvSpPr>
            <a:spLocks noGrp="1"/>
          </p:cNvSpPr>
          <p:nvPr>
            <p:ph type="ftr" sz="quarter" idx="11"/>
          </p:nvPr>
        </p:nvSpPr>
        <p:spPr/>
        <p:txBody>
          <a:bodyPr/>
          <a:lstStyle/>
          <a:p>
            <a:pPr lvl="0" fontAlgn="base"/>
            <a:endParaRPr lang="zh-CN" strike="noStrike" noProof="1"/>
          </a:p>
        </p:txBody>
      </p:sp>
      <p:sp>
        <p:nvSpPr>
          <p:cNvPr id="6" name="灯片编号占位符 5"/>
          <p:cNvSpPr>
            <a:spLocks noGrp="1"/>
          </p:cNvSpPr>
          <p:nvPr>
            <p:ph type="sldNum" sz="quarter" idx="12"/>
          </p:nvPr>
        </p:nvSpPr>
        <p:spPr/>
        <p:txBody>
          <a:bodyPr/>
          <a:lstStyle/>
          <a:p>
            <a:pPr lvl="0" fontAlgn="base"/>
            <a:fld id="{9A0DB2DC-4C9A-4742-B13C-FB6460FD3503}" type="slidenum">
              <a:rPr lang="en-US" altLang="zh-CN" strike="noStrike" noProof="1" dirty="0">
                <a:latin typeface="Times New Roman" panose="02020603050405020304" pitchFamily="18" charset="0"/>
                <a:ea typeface="宋体" panose="02010600030101010101" pitchFamily="2" charset="-122"/>
                <a:cs typeface="+mn-ea"/>
              </a:rPr>
            </a:fld>
            <a:endParaRPr lang="zh-CN" strike="noStrike" noProof="1"/>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1" y="1709738"/>
            <a:ext cx="10515600" cy="2852737"/>
          </a:xfrm>
        </p:spPr>
        <p:txBody>
          <a:bodyPr anchor="b"/>
          <a:lstStyle>
            <a:lvl1pPr>
              <a:defRPr sz="4500"/>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831851" y="4589463"/>
            <a:ext cx="105156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fontAlgn="base"/>
            <a:r>
              <a:rPr lang="zh-CN" altLang="en-US" strike="noStrike" noProof="1"/>
              <a:t>单击此处编辑母版文本样式</a:t>
            </a:r>
            <a:endParaRPr lang="zh-CN" altLang="en-US" strike="noStrike" noProof="1"/>
          </a:p>
        </p:txBody>
      </p:sp>
      <p:sp>
        <p:nvSpPr>
          <p:cNvPr id="4" name="日期占位符 3"/>
          <p:cNvSpPr>
            <a:spLocks noGrp="1"/>
          </p:cNvSpPr>
          <p:nvPr>
            <p:ph type="dt" sz="half" idx="10"/>
          </p:nvPr>
        </p:nvSpPr>
        <p:spPr>
          <a:xfrm>
            <a:off x="402167" y="6245225"/>
            <a:ext cx="3052233" cy="476250"/>
          </a:xfrm>
          <a:prstGeom prst="rect">
            <a:avLst/>
          </a:prstGeom>
          <a:noFill/>
          <a:ln w="9525">
            <a:noFill/>
          </a:ln>
        </p:spPr>
        <p:txBody>
          <a:bodyPr/>
          <a:lstStyle/>
          <a:p>
            <a:pPr fontAlgn="base"/>
            <a:endParaRPr lang="zh-CN" altLang="en-US" noProof="1"/>
          </a:p>
        </p:txBody>
      </p:sp>
      <p:sp>
        <p:nvSpPr>
          <p:cNvPr id="5" name="页脚占位符 4"/>
          <p:cNvSpPr>
            <a:spLocks noGrp="1"/>
          </p:cNvSpPr>
          <p:nvPr>
            <p:ph type="ftr" sz="quarter" idx="11"/>
          </p:nvPr>
        </p:nvSpPr>
        <p:spPr>
          <a:xfrm>
            <a:off x="4165600" y="6245225"/>
            <a:ext cx="3860800" cy="476250"/>
          </a:xfrm>
          <a:prstGeom prst="rect">
            <a:avLst/>
          </a:prstGeom>
          <a:noFill/>
          <a:ln w="9525">
            <a:noFill/>
          </a:ln>
        </p:spPr>
        <p:txBody>
          <a:bodyPr/>
          <a:lstStyle/>
          <a:p>
            <a:pPr fontAlgn="base"/>
            <a:endParaRPr lang="zh-CN" noProof="1"/>
          </a:p>
        </p:txBody>
      </p:sp>
      <p:sp>
        <p:nvSpPr>
          <p:cNvPr id="6" name="灯片编号占位符 5"/>
          <p:cNvSpPr>
            <a:spLocks noGrp="1"/>
          </p:cNvSpPr>
          <p:nvPr>
            <p:ph type="sldNum" sz="quarter" idx="12"/>
          </p:nvPr>
        </p:nvSpPr>
        <p:spPr>
          <a:xfrm>
            <a:off x="8784167" y="73025"/>
            <a:ext cx="3052233" cy="476250"/>
          </a:xfrm>
          <a:prstGeom prst="rect">
            <a:avLst/>
          </a:prstGeom>
          <a:noFill/>
          <a:ln w="9525">
            <a:noFill/>
          </a:ln>
        </p:spPr>
        <p:txBody>
          <a:bodyPr/>
          <a:lstStyle/>
          <a:p>
            <a:pPr fontAlgn="base"/>
            <a:fld id="{9A0DB2DC-4C9A-4742-B13C-FB6460FD3503}" type="slidenum">
              <a:rPr lang="en-US" altLang="zh-CN" noProof="1" dirty="0">
                <a:latin typeface="Times New Roman" panose="02020603050405020304" pitchFamily="18" charset="0"/>
                <a:ea typeface="宋体" panose="02010600030101010101" pitchFamily="2" charset="-122"/>
                <a:cs typeface="+mn-ea"/>
              </a:rPr>
            </a:fld>
            <a:endParaRPr lang="zh-CN" noProof="1"/>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sz="half" idx="1"/>
          </p:nvPr>
        </p:nvSpPr>
        <p:spPr>
          <a:xfrm>
            <a:off x="402167" y="1905000"/>
            <a:ext cx="5579957" cy="4194175"/>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内容占位符 3"/>
          <p:cNvSpPr>
            <a:spLocks noGrp="1"/>
          </p:cNvSpPr>
          <p:nvPr>
            <p:ph sz="half" idx="2"/>
          </p:nvPr>
        </p:nvSpPr>
        <p:spPr>
          <a:xfrm>
            <a:off x="6209877" y="1905000"/>
            <a:ext cx="5579957" cy="4194175"/>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日期占位符 4"/>
          <p:cNvSpPr>
            <a:spLocks noGrp="1"/>
          </p:cNvSpPr>
          <p:nvPr>
            <p:ph type="dt" sz="half" idx="10"/>
          </p:nvPr>
        </p:nvSpPr>
        <p:spPr>
          <a:xfrm>
            <a:off x="402167" y="6245225"/>
            <a:ext cx="3052233" cy="476250"/>
          </a:xfrm>
          <a:prstGeom prst="rect">
            <a:avLst/>
          </a:prstGeom>
          <a:noFill/>
          <a:ln w="9525">
            <a:noFill/>
          </a:ln>
        </p:spPr>
        <p:txBody>
          <a:bodyPr/>
          <a:lstStyle/>
          <a:p>
            <a:pPr fontAlgn="base"/>
            <a:endParaRPr lang="zh-CN" altLang="en-US" noProof="1"/>
          </a:p>
        </p:txBody>
      </p:sp>
      <p:sp>
        <p:nvSpPr>
          <p:cNvPr id="6" name="页脚占位符 5"/>
          <p:cNvSpPr>
            <a:spLocks noGrp="1"/>
          </p:cNvSpPr>
          <p:nvPr>
            <p:ph type="ftr" sz="quarter" idx="11"/>
          </p:nvPr>
        </p:nvSpPr>
        <p:spPr>
          <a:xfrm>
            <a:off x="4165600" y="6245225"/>
            <a:ext cx="3860800" cy="476250"/>
          </a:xfrm>
          <a:prstGeom prst="rect">
            <a:avLst/>
          </a:prstGeom>
          <a:noFill/>
          <a:ln w="9525">
            <a:noFill/>
          </a:ln>
        </p:spPr>
        <p:txBody>
          <a:bodyPr/>
          <a:lstStyle/>
          <a:p>
            <a:pPr fontAlgn="base"/>
            <a:endParaRPr lang="zh-CN" noProof="1"/>
          </a:p>
        </p:txBody>
      </p:sp>
      <p:sp>
        <p:nvSpPr>
          <p:cNvPr id="7" name="灯片编号占位符 6"/>
          <p:cNvSpPr>
            <a:spLocks noGrp="1"/>
          </p:cNvSpPr>
          <p:nvPr>
            <p:ph type="sldNum" sz="quarter" idx="12"/>
          </p:nvPr>
        </p:nvSpPr>
        <p:spPr>
          <a:xfrm>
            <a:off x="8784167" y="73025"/>
            <a:ext cx="3052233" cy="476250"/>
          </a:xfrm>
          <a:prstGeom prst="rect">
            <a:avLst/>
          </a:prstGeom>
          <a:noFill/>
          <a:ln w="9525">
            <a:noFill/>
          </a:ln>
        </p:spPr>
        <p:txBody>
          <a:bodyPr/>
          <a:lstStyle/>
          <a:p>
            <a:pPr fontAlgn="base"/>
            <a:fld id="{9A0DB2DC-4C9A-4742-B13C-FB6460FD3503}" type="slidenum">
              <a:rPr lang="en-US" altLang="zh-CN" noProof="1" dirty="0">
                <a:latin typeface="Times New Roman" panose="02020603050405020304" pitchFamily="18" charset="0"/>
                <a:ea typeface="宋体" panose="02010600030101010101" pitchFamily="2" charset="-122"/>
                <a:cs typeface="+mn-ea"/>
              </a:rPr>
            </a:fld>
            <a:endParaRPr lang="zh-CN" noProof="1"/>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1186775" y="1778438"/>
            <a:ext cx="4873575"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a:t>单击此处编辑母版文本样式</a:t>
            </a:r>
            <a:endParaRPr lang="zh-CN" altLang="en-US" strike="noStrike" noProof="1"/>
          </a:p>
        </p:txBody>
      </p:sp>
      <p:sp>
        <p:nvSpPr>
          <p:cNvPr id="4" name="内容占位符 3"/>
          <p:cNvSpPr>
            <a:spLocks noGrp="1"/>
          </p:cNvSpPr>
          <p:nvPr>
            <p:ph sz="half" idx="2"/>
          </p:nvPr>
        </p:nvSpPr>
        <p:spPr>
          <a:xfrm>
            <a:off x="1186775" y="2665379"/>
            <a:ext cx="4873575" cy="3524284"/>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文本占位符 4"/>
          <p:cNvSpPr>
            <a:spLocks noGrp="1"/>
          </p:cNvSpPr>
          <p:nvPr>
            <p:ph type="body" sz="quarter" idx="3"/>
          </p:nvPr>
        </p:nvSpPr>
        <p:spPr>
          <a:xfrm>
            <a:off x="6256939" y="1778438"/>
            <a:ext cx="4897576"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a:t>单击此处编辑母版文本样式</a:t>
            </a:r>
            <a:endParaRPr lang="zh-CN" altLang="en-US" strike="noStrike" noProof="1"/>
          </a:p>
        </p:txBody>
      </p:sp>
      <p:sp>
        <p:nvSpPr>
          <p:cNvPr id="6" name="内容占位符 5"/>
          <p:cNvSpPr>
            <a:spLocks noGrp="1"/>
          </p:cNvSpPr>
          <p:nvPr>
            <p:ph sz="quarter" idx="4"/>
          </p:nvPr>
        </p:nvSpPr>
        <p:spPr>
          <a:xfrm>
            <a:off x="6256939" y="2665379"/>
            <a:ext cx="4897576" cy="3524284"/>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7" name="日期占位符 6"/>
          <p:cNvSpPr>
            <a:spLocks noGrp="1"/>
          </p:cNvSpPr>
          <p:nvPr>
            <p:ph type="dt" sz="half" idx="10"/>
          </p:nvPr>
        </p:nvSpPr>
        <p:spPr>
          <a:xfrm>
            <a:off x="402167" y="6245225"/>
            <a:ext cx="3052233" cy="476250"/>
          </a:xfrm>
          <a:prstGeom prst="rect">
            <a:avLst/>
          </a:prstGeom>
          <a:noFill/>
          <a:ln w="9525">
            <a:noFill/>
          </a:ln>
        </p:spPr>
        <p:txBody>
          <a:bodyPr/>
          <a:lstStyle/>
          <a:p>
            <a:pPr fontAlgn="base"/>
            <a:endParaRPr lang="zh-CN" altLang="en-US" noProof="1"/>
          </a:p>
        </p:txBody>
      </p:sp>
      <p:sp>
        <p:nvSpPr>
          <p:cNvPr id="8" name="页脚占位符 7"/>
          <p:cNvSpPr>
            <a:spLocks noGrp="1"/>
          </p:cNvSpPr>
          <p:nvPr>
            <p:ph type="ftr" sz="quarter" idx="11"/>
          </p:nvPr>
        </p:nvSpPr>
        <p:spPr>
          <a:xfrm>
            <a:off x="4165600" y="6245225"/>
            <a:ext cx="3860800" cy="476250"/>
          </a:xfrm>
          <a:prstGeom prst="rect">
            <a:avLst/>
          </a:prstGeom>
          <a:noFill/>
          <a:ln w="9525">
            <a:noFill/>
          </a:ln>
        </p:spPr>
        <p:txBody>
          <a:bodyPr/>
          <a:lstStyle/>
          <a:p>
            <a:pPr fontAlgn="base"/>
            <a:endParaRPr lang="zh-CN" noProof="1"/>
          </a:p>
        </p:txBody>
      </p:sp>
      <p:sp>
        <p:nvSpPr>
          <p:cNvPr id="9" name="灯片编号占位符 8"/>
          <p:cNvSpPr>
            <a:spLocks noGrp="1"/>
          </p:cNvSpPr>
          <p:nvPr>
            <p:ph type="sldNum" sz="quarter" idx="12"/>
          </p:nvPr>
        </p:nvSpPr>
        <p:spPr>
          <a:xfrm>
            <a:off x="8784167" y="73025"/>
            <a:ext cx="3052233" cy="476250"/>
          </a:xfrm>
          <a:prstGeom prst="rect">
            <a:avLst/>
          </a:prstGeom>
          <a:noFill/>
          <a:ln w="9525">
            <a:noFill/>
          </a:ln>
        </p:spPr>
        <p:txBody>
          <a:bodyPr/>
          <a:lstStyle/>
          <a:p>
            <a:pPr fontAlgn="base"/>
            <a:fld id="{9A0DB2DC-4C9A-4742-B13C-FB6460FD3503}" type="slidenum">
              <a:rPr lang="en-US" altLang="zh-CN" noProof="1" dirty="0">
                <a:latin typeface="Times New Roman" panose="02020603050405020304" pitchFamily="18" charset="0"/>
                <a:ea typeface="宋体" panose="02010600030101010101" pitchFamily="2" charset="-122"/>
                <a:cs typeface="+mn-ea"/>
              </a:rPr>
            </a:fld>
            <a:endParaRPr lang="zh-CN" noProof="1"/>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日期占位符 2"/>
          <p:cNvSpPr>
            <a:spLocks noGrp="1"/>
          </p:cNvSpPr>
          <p:nvPr>
            <p:ph type="dt" sz="half" idx="10"/>
          </p:nvPr>
        </p:nvSpPr>
        <p:spPr>
          <a:xfrm>
            <a:off x="402167" y="6245225"/>
            <a:ext cx="3052233" cy="476250"/>
          </a:xfrm>
          <a:prstGeom prst="rect">
            <a:avLst/>
          </a:prstGeom>
          <a:noFill/>
          <a:ln w="9525">
            <a:noFill/>
          </a:ln>
        </p:spPr>
        <p:txBody>
          <a:bodyPr/>
          <a:lstStyle/>
          <a:p>
            <a:pPr fontAlgn="base"/>
            <a:endParaRPr lang="zh-CN" altLang="en-US" noProof="1"/>
          </a:p>
        </p:txBody>
      </p:sp>
      <p:sp>
        <p:nvSpPr>
          <p:cNvPr id="4" name="页脚占位符 3"/>
          <p:cNvSpPr>
            <a:spLocks noGrp="1"/>
          </p:cNvSpPr>
          <p:nvPr>
            <p:ph type="ftr" sz="quarter" idx="11"/>
          </p:nvPr>
        </p:nvSpPr>
        <p:spPr>
          <a:xfrm>
            <a:off x="4165600" y="6245225"/>
            <a:ext cx="3860800" cy="476250"/>
          </a:xfrm>
          <a:prstGeom prst="rect">
            <a:avLst/>
          </a:prstGeom>
          <a:noFill/>
          <a:ln w="9525">
            <a:noFill/>
          </a:ln>
        </p:spPr>
        <p:txBody>
          <a:bodyPr/>
          <a:lstStyle/>
          <a:p>
            <a:pPr fontAlgn="base"/>
            <a:endParaRPr lang="zh-CN" noProof="1"/>
          </a:p>
        </p:txBody>
      </p:sp>
      <p:sp>
        <p:nvSpPr>
          <p:cNvPr id="5" name="灯片编号占位符 4"/>
          <p:cNvSpPr>
            <a:spLocks noGrp="1"/>
          </p:cNvSpPr>
          <p:nvPr>
            <p:ph type="sldNum" sz="quarter" idx="12"/>
          </p:nvPr>
        </p:nvSpPr>
        <p:spPr>
          <a:xfrm>
            <a:off x="8784167" y="73025"/>
            <a:ext cx="3052233" cy="476250"/>
          </a:xfrm>
          <a:prstGeom prst="rect">
            <a:avLst/>
          </a:prstGeom>
          <a:noFill/>
          <a:ln w="9525">
            <a:noFill/>
          </a:ln>
        </p:spPr>
        <p:txBody>
          <a:bodyPr/>
          <a:lstStyle/>
          <a:p>
            <a:pPr fontAlgn="base"/>
            <a:fld id="{9A0DB2DC-4C9A-4742-B13C-FB6460FD3503}" type="slidenum">
              <a:rPr lang="en-US" altLang="zh-CN" noProof="1" dirty="0">
                <a:latin typeface="Times New Roman" panose="02020603050405020304" pitchFamily="18" charset="0"/>
                <a:ea typeface="宋体" panose="02010600030101010101" pitchFamily="2" charset="-122"/>
                <a:cs typeface="+mn-ea"/>
              </a:rPr>
            </a:fld>
            <a:endParaRPr lang="zh-CN" noProof="1"/>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402167" y="6245225"/>
            <a:ext cx="3052233" cy="476250"/>
          </a:xfrm>
          <a:prstGeom prst="rect">
            <a:avLst/>
          </a:prstGeom>
          <a:noFill/>
          <a:ln w="9525">
            <a:noFill/>
          </a:ln>
        </p:spPr>
        <p:txBody>
          <a:bodyPr/>
          <a:lstStyle/>
          <a:p>
            <a:pPr fontAlgn="base"/>
            <a:endParaRPr lang="zh-CN" altLang="en-US" noProof="1"/>
          </a:p>
        </p:txBody>
      </p:sp>
      <p:sp>
        <p:nvSpPr>
          <p:cNvPr id="3" name="页脚占位符 2"/>
          <p:cNvSpPr>
            <a:spLocks noGrp="1"/>
          </p:cNvSpPr>
          <p:nvPr>
            <p:ph type="ftr" sz="quarter" idx="11"/>
          </p:nvPr>
        </p:nvSpPr>
        <p:spPr>
          <a:xfrm>
            <a:off x="4165600" y="6245225"/>
            <a:ext cx="3860800" cy="476250"/>
          </a:xfrm>
          <a:prstGeom prst="rect">
            <a:avLst/>
          </a:prstGeom>
          <a:noFill/>
          <a:ln w="9525">
            <a:noFill/>
          </a:ln>
        </p:spPr>
        <p:txBody>
          <a:bodyPr/>
          <a:lstStyle/>
          <a:p>
            <a:pPr fontAlgn="base"/>
            <a:endParaRPr lang="zh-CN" noProof="1"/>
          </a:p>
        </p:txBody>
      </p:sp>
      <p:sp>
        <p:nvSpPr>
          <p:cNvPr id="4" name="灯片编号占位符 3"/>
          <p:cNvSpPr>
            <a:spLocks noGrp="1"/>
          </p:cNvSpPr>
          <p:nvPr>
            <p:ph type="sldNum" sz="quarter" idx="12"/>
          </p:nvPr>
        </p:nvSpPr>
        <p:spPr>
          <a:xfrm>
            <a:off x="8784167" y="73025"/>
            <a:ext cx="3052233" cy="476250"/>
          </a:xfrm>
          <a:prstGeom prst="rect">
            <a:avLst/>
          </a:prstGeom>
          <a:noFill/>
          <a:ln w="9525">
            <a:noFill/>
          </a:ln>
        </p:spPr>
        <p:txBody>
          <a:bodyPr/>
          <a:lstStyle/>
          <a:p>
            <a:pPr fontAlgn="base"/>
            <a:fld id="{9A0DB2DC-4C9A-4742-B13C-FB6460FD3503}" type="slidenum">
              <a:rPr lang="en-US" altLang="zh-CN" noProof="1" dirty="0">
                <a:latin typeface="Times New Roman" panose="02020603050405020304" pitchFamily="18" charset="0"/>
                <a:ea typeface="宋体" panose="02010600030101010101" pitchFamily="2" charset="-122"/>
                <a:cs typeface="+mn-ea"/>
              </a:rPr>
            </a:fld>
            <a:endParaRPr lang="zh-CN" noProof="1"/>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2400"/>
            </a:lvl1p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a:xfrm>
            <a:off x="5183188" y="987425"/>
            <a:ext cx="617220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文本占位符 3"/>
          <p:cNvSpPr>
            <a:spLocks noGrp="1"/>
          </p:cNvSpPr>
          <p:nvPr>
            <p:ph type="body" sz="half" idx="2"/>
          </p:nvPr>
        </p:nvSpPr>
        <p:spPr>
          <a:xfrm>
            <a:off x="839788" y="2057400"/>
            <a:ext cx="3932237"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fontAlgn="base"/>
            <a:r>
              <a:rPr lang="zh-CN" altLang="en-US" strike="noStrike" noProof="1"/>
              <a:t>单击此处编辑母版文本样式</a:t>
            </a:r>
            <a:endParaRPr lang="zh-CN" altLang="en-US" strike="noStrike" noProof="1"/>
          </a:p>
        </p:txBody>
      </p:sp>
      <p:sp>
        <p:nvSpPr>
          <p:cNvPr id="5" name="日期占位符 4"/>
          <p:cNvSpPr>
            <a:spLocks noGrp="1"/>
          </p:cNvSpPr>
          <p:nvPr>
            <p:ph type="dt" sz="half" idx="10"/>
          </p:nvPr>
        </p:nvSpPr>
        <p:spPr>
          <a:xfrm>
            <a:off x="402167" y="6245225"/>
            <a:ext cx="3052233" cy="476250"/>
          </a:xfrm>
          <a:prstGeom prst="rect">
            <a:avLst/>
          </a:prstGeom>
          <a:noFill/>
          <a:ln w="9525">
            <a:noFill/>
          </a:ln>
        </p:spPr>
        <p:txBody>
          <a:bodyPr/>
          <a:lstStyle/>
          <a:p>
            <a:pPr fontAlgn="base"/>
            <a:endParaRPr lang="zh-CN" altLang="en-US" noProof="1"/>
          </a:p>
        </p:txBody>
      </p:sp>
      <p:sp>
        <p:nvSpPr>
          <p:cNvPr id="6" name="页脚占位符 5"/>
          <p:cNvSpPr>
            <a:spLocks noGrp="1"/>
          </p:cNvSpPr>
          <p:nvPr>
            <p:ph type="ftr" sz="quarter" idx="11"/>
          </p:nvPr>
        </p:nvSpPr>
        <p:spPr>
          <a:xfrm>
            <a:off x="4165600" y="6245225"/>
            <a:ext cx="3860800" cy="476250"/>
          </a:xfrm>
          <a:prstGeom prst="rect">
            <a:avLst/>
          </a:prstGeom>
          <a:noFill/>
          <a:ln w="9525">
            <a:noFill/>
          </a:ln>
        </p:spPr>
        <p:txBody>
          <a:bodyPr/>
          <a:lstStyle/>
          <a:p>
            <a:pPr fontAlgn="base"/>
            <a:endParaRPr lang="zh-CN" noProof="1"/>
          </a:p>
        </p:txBody>
      </p:sp>
      <p:sp>
        <p:nvSpPr>
          <p:cNvPr id="7" name="灯片编号占位符 6"/>
          <p:cNvSpPr>
            <a:spLocks noGrp="1"/>
          </p:cNvSpPr>
          <p:nvPr>
            <p:ph type="sldNum" sz="quarter" idx="12"/>
          </p:nvPr>
        </p:nvSpPr>
        <p:spPr>
          <a:xfrm>
            <a:off x="8784167" y="73025"/>
            <a:ext cx="3052233" cy="476250"/>
          </a:xfrm>
          <a:prstGeom prst="rect">
            <a:avLst/>
          </a:prstGeom>
          <a:noFill/>
          <a:ln w="9525">
            <a:noFill/>
          </a:ln>
        </p:spPr>
        <p:txBody>
          <a:bodyPr/>
          <a:lstStyle/>
          <a:p>
            <a:pPr fontAlgn="base"/>
            <a:fld id="{9A0DB2DC-4C9A-4742-B13C-FB6460FD3503}" type="slidenum">
              <a:rPr lang="en-US" altLang="zh-CN" noProof="1" dirty="0">
                <a:latin typeface="Times New Roman" panose="02020603050405020304" pitchFamily="18" charset="0"/>
                <a:ea typeface="宋体" panose="02010600030101010101" pitchFamily="2" charset="-122"/>
                <a:cs typeface="+mn-ea"/>
              </a:rPr>
            </a:fld>
            <a:endParaRPr lang="zh-CN" noProof="1"/>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2400"/>
            </a:lvl1pPr>
          </a:lstStyle>
          <a:p>
            <a:pPr fontAlgn="base"/>
            <a:r>
              <a:rPr lang="zh-CN" altLang="en-US" strike="noStrike" noProof="1"/>
              <a:t>单击此处编辑母版标题样式</a:t>
            </a:r>
            <a:endParaRPr lang="zh-CN" altLang="en-US" strike="noStrike" noProof="1"/>
          </a:p>
        </p:txBody>
      </p:sp>
      <p:sp>
        <p:nvSpPr>
          <p:cNvPr id="3" name="图片占位符 2"/>
          <p:cNvSpPr>
            <a:spLocks noGrp="1"/>
          </p:cNvSpPr>
          <p:nvPr>
            <p:ph type="pic" idx="1"/>
          </p:nvPr>
        </p:nvSpPr>
        <p:spPr>
          <a:xfrm>
            <a:off x="5183188" y="457201"/>
            <a:ext cx="617220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fontAlgn="base"/>
            <a:endParaRPr lang="zh-CN" altLang="en-US" strike="noStrike" noProof="1"/>
          </a:p>
        </p:txBody>
      </p:sp>
      <p:sp>
        <p:nvSpPr>
          <p:cNvPr id="4" name="文本占位符 3"/>
          <p:cNvSpPr>
            <a:spLocks noGrp="1"/>
          </p:cNvSpPr>
          <p:nvPr>
            <p:ph type="body" sz="half" idx="2"/>
          </p:nvPr>
        </p:nvSpPr>
        <p:spPr>
          <a:xfrm>
            <a:off x="839788" y="2057400"/>
            <a:ext cx="4165349"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fontAlgn="base"/>
            <a:r>
              <a:rPr lang="zh-CN" altLang="en-US" strike="noStrike" noProof="1"/>
              <a:t>单击此处编辑母版文本样式</a:t>
            </a:r>
            <a:endParaRPr lang="zh-CN" altLang="en-US" strike="noStrike" noProof="1"/>
          </a:p>
        </p:txBody>
      </p:sp>
      <p:sp>
        <p:nvSpPr>
          <p:cNvPr id="5" name="日期占位符 4"/>
          <p:cNvSpPr>
            <a:spLocks noGrp="1"/>
          </p:cNvSpPr>
          <p:nvPr>
            <p:ph type="dt" sz="half" idx="10"/>
          </p:nvPr>
        </p:nvSpPr>
        <p:spPr>
          <a:xfrm>
            <a:off x="402167" y="6245225"/>
            <a:ext cx="3052233" cy="476250"/>
          </a:xfrm>
          <a:prstGeom prst="rect">
            <a:avLst/>
          </a:prstGeom>
          <a:noFill/>
          <a:ln w="9525">
            <a:noFill/>
          </a:ln>
        </p:spPr>
        <p:txBody>
          <a:bodyPr/>
          <a:lstStyle/>
          <a:p>
            <a:pPr fontAlgn="base"/>
            <a:endParaRPr lang="zh-CN" altLang="en-US" noProof="1"/>
          </a:p>
        </p:txBody>
      </p:sp>
      <p:sp>
        <p:nvSpPr>
          <p:cNvPr id="6" name="页脚占位符 5"/>
          <p:cNvSpPr>
            <a:spLocks noGrp="1"/>
          </p:cNvSpPr>
          <p:nvPr>
            <p:ph type="ftr" sz="quarter" idx="11"/>
          </p:nvPr>
        </p:nvSpPr>
        <p:spPr>
          <a:xfrm>
            <a:off x="4165600" y="6245225"/>
            <a:ext cx="3860800" cy="476250"/>
          </a:xfrm>
          <a:prstGeom prst="rect">
            <a:avLst/>
          </a:prstGeom>
          <a:noFill/>
          <a:ln w="9525">
            <a:noFill/>
          </a:ln>
        </p:spPr>
        <p:txBody>
          <a:bodyPr/>
          <a:lstStyle/>
          <a:p>
            <a:pPr fontAlgn="base"/>
            <a:endParaRPr lang="zh-CN" noProof="1"/>
          </a:p>
        </p:txBody>
      </p:sp>
      <p:sp>
        <p:nvSpPr>
          <p:cNvPr id="7" name="灯片编号占位符 6"/>
          <p:cNvSpPr>
            <a:spLocks noGrp="1"/>
          </p:cNvSpPr>
          <p:nvPr>
            <p:ph type="sldNum" sz="quarter" idx="12"/>
          </p:nvPr>
        </p:nvSpPr>
        <p:spPr>
          <a:xfrm>
            <a:off x="8784167" y="73025"/>
            <a:ext cx="3052233" cy="476250"/>
          </a:xfrm>
          <a:prstGeom prst="rect">
            <a:avLst/>
          </a:prstGeom>
          <a:noFill/>
          <a:ln w="9525">
            <a:noFill/>
          </a:ln>
        </p:spPr>
        <p:txBody>
          <a:bodyPr/>
          <a:lstStyle/>
          <a:p>
            <a:pPr fontAlgn="base"/>
            <a:fld id="{9A0DB2DC-4C9A-4742-B13C-FB6460FD3503}" type="slidenum">
              <a:rPr lang="en-US" altLang="zh-CN" noProof="1" dirty="0">
                <a:latin typeface="Times New Roman" panose="02020603050405020304" pitchFamily="18" charset="0"/>
                <a:ea typeface="宋体" panose="02010600030101010101" pitchFamily="2" charset="-122"/>
                <a:cs typeface="+mn-ea"/>
              </a:rPr>
            </a:fld>
            <a:endParaRPr lang="zh-CN" noProof="1"/>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image" Target="../media/image1.png"/><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0">
          <a:blip r:embed="rId13">
            <a:alphaModFix amt="0"/>
          </a:blip>
          <a:stretch>
            <a:fillRect/>
          </a:stretch>
        </a:blipFill>
        <a:effectLst/>
      </p:bgPr>
    </p:bg>
    <p:spTree>
      <p:nvGrpSpPr>
        <p:cNvPr id="1" name=""/>
        <p:cNvGrpSpPr/>
        <p:nvPr/>
      </p:nvGrpSpPr>
      <p:grpSpPr>
        <a:xfrm>
          <a:off x="0" y="0"/>
          <a:ext cx="0" cy="0"/>
          <a:chOff x="0" y="0"/>
          <a:chExt cx="0" cy="0"/>
        </a:xfrm>
      </p:grpSpPr>
      <p:sp>
        <p:nvSpPr>
          <p:cNvPr id="1026" name="标题 86017"/>
          <p:cNvSpPr>
            <a:spLocks noGrp="1" noRot="1"/>
          </p:cNvSpPr>
          <p:nvPr>
            <p:ph type="title"/>
          </p:nvPr>
        </p:nvSpPr>
        <p:spPr>
          <a:xfrm>
            <a:off x="402167" y="609600"/>
            <a:ext cx="11387667" cy="1143000"/>
          </a:xfrm>
          <a:prstGeom prst="rect">
            <a:avLst/>
          </a:prstGeom>
          <a:noFill/>
          <a:ln w="9525">
            <a:noFill/>
          </a:ln>
        </p:spPr>
        <p:txBody>
          <a:bodyPr anchor="ctr"/>
          <a:lstStyle/>
          <a:p>
            <a:pPr lvl="0" indent="0"/>
            <a:r>
              <a:rPr lang="zh-CN" altLang="en-US" dirty="0"/>
              <a:t>单击此处编辑母版标题样式</a:t>
            </a:r>
            <a:endParaRPr lang="zh-CN" altLang="en-US" dirty="0"/>
          </a:p>
        </p:txBody>
      </p:sp>
      <p:sp>
        <p:nvSpPr>
          <p:cNvPr id="1027" name="文本占位符 86018"/>
          <p:cNvSpPr>
            <a:spLocks noGrp="1" noRot="1"/>
          </p:cNvSpPr>
          <p:nvPr>
            <p:ph type="body"/>
          </p:nvPr>
        </p:nvSpPr>
        <p:spPr>
          <a:xfrm>
            <a:off x="402167" y="1905000"/>
            <a:ext cx="11387667" cy="4194175"/>
          </a:xfrm>
          <a:prstGeom prst="rect">
            <a:avLst/>
          </a:prstGeom>
          <a:noFill/>
          <a:ln w="9525">
            <a:noFill/>
          </a:ln>
        </p:spPr>
        <p:txBody>
          <a:bodyPr anchor="t"/>
          <a:lstStyle/>
          <a:p>
            <a:pPr lvl="0" indent="-342900"/>
            <a:r>
              <a:rPr lang="zh-CN" altLang="en-US" dirty="0"/>
              <a:t>单击此处编辑母版文本样式</a:t>
            </a:r>
            <a:endParaRPr lang="zh-CN" altLang="en-US" dirty="0"/>
          </a:p>
          <a:p>
            <a:pPr lvl="1" indent="-285750"/>
            <a:r>
              <a:rPr lang="zh-CN" altLang="en-US" dirty="0"/>
              <a:t>第二级</a:t>
            </a:r>
            <a:endParaRPr lang="zh-CN" altLang="en-US" dirty="0"/>
          </a:p>
          <a:p>
            <a:pPr lvl="2" indent="-228600"/>
            <a:r>
              <a:rPr lang="zh-CN" altLang="en-US" dirty="0"/>
              <a:t>第三级</a:t>
            </a:r>
            <a:endParaRPr lang="zh-CN" altLang="en-US" dirty="0"/>
          </a:p>
          <a:p>
            <a:pPr lvl="3" indent="-228600"/>
            <a:r>
              <a:rPr lang="zh-CN" altLang="en-US" dirty="0"/>
              <a:t>第四级</a:t>
            </a:r>
            <a:endParaRPr lang="zh-CN" altLang="en-US" dirty="0"/>
          </a:p>
          <a:p>
            <a:pPr lvl="4" indent="-228600"/>
            <a:r>
              <a:rPr lang="zh-CN" altLang="en-US" dirty="0"/>
              <a:t>第五级</a:t>
            </a:r>
            <a:endParaRPr lang="zh-CN" altLang="en-US" dirty="0"/>
          </a:p>
        </p:txBody>
      </p:sp>
      <p:sp>
        <p:nvSpPr>
          <p:cNvPr id="86020" name="日期占位符 86019"/>
          <p:cNvSpPr>
            <a:spLocks noGrp="1"/>
          </p:cNvSpPr>
          <p:nvPr>
            <p:ph type="dt" sz="half" idx="2"/>
          </p:nvPr>
        </p:nvSpPr>
        <p:spPr>
          <a:xfrm>
            <a:off x="402167" y="6245225"/>
            <a:ext cx="3052233" cy="476250"/>
          </a:xfrm>
          <a:prstGeom prst="rect">
            <a:avLst/>
          </a:prstGeom>
          <a:noFill/>
          <a:ln w="9525">
            <a:noFill/>
          </a:ln>
        </p:spPr>
        <p:txBody>
          <a:bodyPr/>
          <a:lstStyle>
            <a:lvl1pPr>
              <a:defRPr sz="1400"/>
            </a:lvl1pPr>
          </a:lstStyle>
          <a:p>
            <a:pPr lvl="0" fontAlgn="base"/>
            <a:fld id="{BB962C8B-B14F-4D97-AF65-F5344CB8AC3E}" type="datetime1">
              <a:rPr lang="zh-CN" altLang="en-US" strike="noStrike" noProof="1" dirty="0">
                <a:latin typeface="Arial" panose="020B0604020202020204" pitchFamily="34" charset="0"/>
                <a:ea typeface="宋体" panose="02010600030101010101" pitchFamily="2" charset="-122"/>
                <a:cs typeface="+mn-ea"/>
              </a:rPr>
            </a:fld>
            <a:endParaRPr lang="zh-CN" altLang="en-US" strike="noStrike" noProof="1"/>
          </a:p>
        </p:txBody>
      </p:sp>
      <p:sp>
        <p:nvSpPr>
          <p:cNvPr id="86021" name="页脚占位符 86020"/>
          <p:cNvSpPr>
            <a:spLocks noGrp="1"/>
          </p:cNvSpPr>
          <p:nvPr>
            <p:ph type="ftr" sz="quarter" idx="3"/>
          </p:nvPr>
        </p:nvSpPr>
        <p:spPr>
          <a:xfrm>
            <a:off x="4165600" y="6245225"/>
            <a:ext cx="3860800" cy="476250"/>
          </a:xfrm>
          <a:prstGeom prst="rect">
            <a:avLst/>
          </a:prstGeom>
          <a:noFill/>
          <a:ln w="9525">
            <a:noFill/>
          </a:ln>
        </p:spPr>
        <p:txBody>
          <a:bodyPr/>
          <a:lstStyle>
            <a:lvl1pPr algn="ctr">
              <a:defRPr sz="1400"/>
            </a:lvl1pPr>
          </a:lstStyle>
          <a:p>
            <a:pPr lvl="0" fontAlgn="base"/>
            <a:endParaRPr lang="zh-CN" strike="noStrike" noProof="1"/>
          </a:p>
        </p:txBody>
      </p:sp>
      <p:sp>
        <p:nvSpPr>
          <p:cNvPr id="86022" name="灯片编号占位符 86021"/>
          <p:cNvSpPr>
            <a:spLocks noGrp="1"/>
          </p:cNvSpPr>
          <p:nvPr>
            <p:ph type="sldNum" sz="quarter" idx="4"/>
          </p:nvPr>
        </p:nvSpPr>
        <p:spPr>
          <a:xfrm>
            <a:off x="8784167" y="73025"/>
            <a:ext cx="3052233" cy="476250"/>
          </a:xfrm>
          <a:prstGeom prst="rect">
            <a:avLst/>
          </a:prstGeom>
          <a:noFill/>
          <a:ln w="9525">
            <a:noFill/>
          </a:ln>
        </p:spPr>
        <p:txBody>
          <a:bodyPr/>
          <a:lstStyle>
            <a:lvl1pPr algn="r">
              <a:defRPr sz="1600" b="1">
                <a:solidFill>
                  <a:srgbClr val="000000"/>
                </a:solidFill>
                <a:latin typeface="Times New Roman" panose="02020603050405020304" pitchFamily="18" charset="0"/>
              </a:defRPr>
            </a:lvl1pPr>
          </a:lstStyle>
          <a:p>
            <a:pPr lvl="0" fontAlgn="base"/>
            <a:fld id="{9A0DB2DC-4C9A-4742-B13C-FB6460FD3503}" type="slidenum">
              <a:rPr lang="en-US" altLang="zh-CN" strike="noStrike" noProof="1" dirty="0">
                <a:latin typeface="Times New Roman" panose="02020603050405020304" pitchFamily="18" charset="0"/>
                <a:ea typeface="宋体" panose="02010600030101010101" pitchFamily="2" charset="-122"/>
                <a:cs typeface="+mn-ea"/>
              </a:rPr>
            </a:fld>
            <a:endParaRPr lang="zh-CN" strike="noStrike" noProof="1"/>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lvl1pPr marL="0" lvl="0" indent="0" algn="ctr" defTabSz="914400" eaLnBrk="1" fontAlgn="base" latinLnBrk="0" hangingPunct="1">
        <a:lnSpc>
          <a:spcPct val="100000"/>
        </a:lnSpc>
        <a:spcBef>
          <a:spcPct val="0"/>
        </a:spcBef>
        <a:spcAft>
          <a:spcPct val="0"/>
        </a:spcAft>
        <a:buNone/>
        <a:defRPr sz="4400" b="0" i="0" u="none" kern="1200" baseline="0">
          <a:solidFill>
            <a:schemeClr val="tx2"/>
          </a:solidFill>
          <a:latin typeface="+mj-lt"/>
          <a:ea typeface="+mj-ea"/>
          <a:cs typeface="+mj-cs"/>
        </a:defRPr>
      </a:lvl1pPr>
    </p:titleStyle>
    <p:bodyStyle>
      <a:lvl1pPr marL="342900" lvl="0" indent="-342900" algn="l" defTabSz="914400" eaLnBrk="1" fontAlgn="base" latinLnBrk="0" hangingPunct="1">
        <a:lnSpc>
          <a:spcPct val="100000"/>
        </a:lnSpc>
        <a:spcBef>
          <a:spcPct val="20000"/>
        </a:spcBef>
        <a:spcAft>
          <a:spcPct val="0"/>
        </a:spcAft>
        <a:buClr>
          <a:schemeClr val="hlink"/>
        </a:buClr>
        <a:buSzPct val="75000"/>
        <a:buFont typeface="Wingdings" panose="05000000000000000000" pitchFamily="2" charset="2"/>
        <a:buChar char="v"/>
        <a:defRPr sz="3200" b="0" i="0" u="none" kern="1200" baseline="0">
          <a:solidFill>
            <a:srgbClr val="000000"/>
          </a:solidFill>
          <a:latin typeface="+mn-lt"/>
          <a:ea typeface="+mn-ea"/>
          <a:cs typeface="+mn-cs"/>
        </a:defRPr>
      </a:lvl1pPr>
      <a:lvl2pPr marL="742950" lvl="1" indent="-285750" algn="l" defTabSz="914400" eaLnBrk="1" fontAlgn="base" latinLnBrk="0" hangingPunct="1">
        <a:lnSpc>
          <a:spcPct val="100000"/>
        </a:lnSpc>
        <a:spcBef>
          <a:spcPct val="20000"/>
        </a:spcBef>
        <a:spcAft>
          <a:spcPct val="0"/>
        </a:spcAft>
        <a:buClr>
          <a:schemeClr val="accent2"/>
        </a:buClr>
        <a:buSzPct val="85000"/>
        <a:buFont typeface="Wingdings" panose="05000000000000000000" pitchFamily="2" charset="2"/>
        <a:buChar char=""/>
        <a:defRPr sz="2800" b="0" i="0" u="none" kern="1200" baseline="0">
          <a:solidFill>
            <a:srgbClr val="000000"/>
          </a:solidFill>
          <a:latin typeface="+mn-lt"/>
          <a:ea typeface="+mn-ea"/>
          <a:cs typeface="+mn-cs"/>
        </a:defRPr>
      </a:lvl2pPr>
      <a:lvl3pPr marL="1143000" lvl="2" indent="-228600" algn="l" defTabSz="91440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2400" b="0" i="0" u="none" kern="1200" baseline="0">
          <a:solidFill>
            <a:srgbClr val="000000"/>
          </a:solidFill>
          <a:latin typeface="+mn-lt"/>
          <a:ea typeface="+mn-ea"/>
          <a:cs typeface="+mn-cs"/>
        </a:defRPr>
      </a:lvl3pPr>
      <a:lvl4pPr marL="1600200" lvl="3" indent="-228600" algn="l" defTabSz="914400" eaLnBrk="1" fontAlgn="base" latinLnBrk="0" hangingPunct="1">
        <a:lnSpc>
          <a:spcPct val="100000"/>
        </a:lnSpc>
        <a:spcBef>
          <a:spcPct val="20000"/>
        </a:spcBef>
        <a:spcAft>
          <a:spcPct val="0"/>
        </a:spcAft>
        <a:buClr>
          <a:schemeClr val="accent2"/>
        </a:buClr>
        <a:buSzPct val="90000"/>
        <a:buFont typeface="Wingdings" panose="05000000000000000000" pitchFamily="2" charset="2"/>
        <a:buChar char=""/>
        <a:defRPr sz="2000" b="0" i="0" u="none" kern="1200" baseline="0">
          <a:solidFill>
            <a:srgbClr val="000000"/>
          </a:solidFill>
          <a:latin typeface="+mn-lt"/>
          <a:ea typeface="+mn-ea"/>
          <a:cs typeface="+mn-cs"/>
        </a:defRPr>
      </a:lvl4pPr>
      <a:lvl5pPr marL="2057400" lvl="4" indent="-228600" algn="l" defTabSz="91440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2000" b="0" i="0" u="none" kern="1200" baseline="0">
          <a:solidFill>
            <a:srgbClr val="000000"/>
          </a:solidFill>
          <a:latin typeface="+mn-lt"/>
          <a:ea typeface="+mn-ea"/>
          <a:cs typeface="+mn-cs"/>
        </a:defRPr>
      </a:lvl5pPr>
      <a:lvl6pPr marL="2514600" lvl="5" indent="-228600" algn="l" defTabSz="91440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2000" b="0" i="0" u="none" kern="1200" baseline="0">
          <a:solidFill>
            <a:srgbClr val="000000"/>
          </a:solidFill>
          <a:latin typeface="+mn-lt"/>
          <a:ea typeface="+mn-ea"/>
          <a:cs typeface="+mn-cs"/>
        </a:defRPr>
      </a:lvl6pPr>
      <a:lvl7pPr marL="2971800" lvl="6" indent="-228600" algn="l" defTabSz="91440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2000" b="0" i="0" u="none" kern="1200" baseline="0">
          <a:solidFill>
            <a:srgbClr val="000000"/>
          </a:solidFill>
          <a:latin typeface="+mn-lt"/>
          <a:ea typeface="+mn-ea"/>
          <a:cs typeface="+mn-cs"/>
        </a:defRPr>
      </a:lvl7pPr>
      <a:lvl8pPr marL="3429000" lvl="7" indent="-228600" algn="l" defTabSz="91440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2000" b="0" i="0" u="none" kern="1200" baseline="0">
          <a:solidFill>
            <a:srgbClr val="000000"/>
          </a:solidFill>
          <a:latin typeface="+mn-lt"/>
          <a:ea typeface="+mn-ea"/>
          <a:cs typeface="+mn-cs"/>
        </a:defRPr>
      </a:lvl8pPr>
      <a:lvl9pPr marL="3886200" lvl="8" indent="-228600" algn="l" defTabSz="914400" eaLnBrk="1" fontAlgn="base" latinLnBrk="0" hangingPunct="1">
        <a:lnSpc>
          <a:spcPct val="100000"/>
        </a:lnSpc>
        <a:spcBef>
          <a:spcPct val="20000"/>
        </a:spcBef>
        <a:spcAft>
          <a:spcPct val="0"/>
        </a:spcAft>
        <a:buClr>
          <a:schemeClr val="hlink"/>
        </a:buClr>
        <a:buSzPct val="85000"/>
        <a:buFont typeface="Wingdings" panose="05000000000000000000" pitchFamily="2" charset="2"/>
        <a:buChar char="v"/>
        <a:defRPr sz="2000" b="0" i="0" u="none" kern="1200" baseline="0">
          <a:solidFill>
            <a:srgbClr val="000000"/>
          </a:solidFill>
          <a:latin typeface="+mn-lt"/>
          <a:ea typeface="+mn-ea"/>
          <a:cs typeface="+mn-cs"/>
        </a:defRPr>
      </a:lvl9pPr>
    </p:bodyStyle>
    <p:otherStyle>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ctr" defTabSz="914400" eaLnBrk="1" fontAlgn="base" latinLnBrk="0" hangingPunct="1">
        <a:lnSpc>
          <a:spcPct val="100000"/>
        </a:lnSpc>
        <a:spcBef>
          <a:spcPct val="0"/>
        </a:spcBef>
        <a:spcAft>
          <a:spcPct val="0"/>
        </a:spcAft>
        <a:buNone/>
        <a:defRPr sz="2800" b="0" i="0" u="none" kern="1200" baseline="0">
          <a:solidFill>
            <a:schemeClr val="tx1"/>
          </a:solidFill>
          <a:latin typeface="+mn-lt"/>
          <a:ea typeface="+mn-ea"/>
          <a:cs typeface="+mn-cs"/>
        </a:defRPr>
      </a:lvl2pPr>
      <a:lvl3pPr marL="914400" lvl="2" indent="0" algn="ctr" defTabSz="914400" eaLnBrk="1" fontAlgn="base" latinLnBrk="0" hangingPunct="1">
        <a:lnSpc>
          <a:spcPct val="100000"/>
        </a:lnSpc>
        <a:spcBef>
          <a:spcPct val="0"/>
        </a:spcBef>
        <a:spcAft>
          <a:spcPct val="0"/>
        </a:spcAft>
        <a:buNone/>
        <a:defRPr sz="2800" b="0" i="0" u="none" kern="1200" baseline="0">
          <a:solidFill>
            <a:schemeClr val="tx1"/>
          </a:solidFill>
          <a:latin typeface="+mn-lt"/>
          <a:ea typeface="+mn-ea"/>
          <a:cs typeface="+mn-cs"/>
        </a:defRPr>
      </a:lvl3pPr>
      <a:lvl4pPr marL="1371600" lvl="3" indent="0" algn="ctr" defTabSz="914400" eaLnBrk="1" fontAlgn="base" latinLnBrk="0" hangingPunct="1">
        <a:lnSpc>
          <a:spcPct val="100000"/>
        </a:lnSpc>
        <a:spcBef>
          <a:spcPct val="0"/>
        </a:spcBef>
        <a:spcAft>
          <a:spcPct val="0"/>
        </a:spcAft>
        <a:buNone/>
        <a:defRPr sz="2800" b="0" i="0" u="none" kern="1200" baseline="0">
          <a:solidFill>
            <a:schemeClr val="tx1"/>
          </a:solidFill>
          <a:latin typeface="+mn-lt"/>
          <a:ea typeface="+mn-ea"/>
          <a:cs typeface="+mn-cs"/>
        </a:defRPr>
      </a:lvl4pPr>
      <a:lvl5pPr marL="1828800" lvl="4" indent="0" algn="ctr" defTabSz="914400" eaLnBrk="1" fontAlgn="base" latinLnBrk="0" hangingPunct="1">
        <a:lnSpc>
          <a:spcPct val="100000"/>
        </a:lnSpc>
        <a:spcBef>
          <a:spcPct val="0"/>
        </a:spcBef>
        <a:spcAft>
          <a:spcPct val="0"/>
        </a:spcAft>
        <a:buNone/>
        <a:defRPr sz="2800" b="0" i="0" u="none" kern="1200" baseline="0">
          <a:solidFill>
            <a:schemeClr val="tx1"/>
          </a:solidFill>
          <a:latin typeface="+mn-lt"/>
          <a:ea typeface="+mn-ea"/>
          <a:cs typeface="+mn-cs"/>
        </a:defRPr>
      </a:lvl5pPr>
      <a:lvl6pPr marL="2286000" lvl="5" indent="0" algn="ctr" defTabSz="914400" eaLnBrk="1" fontAlgn="base" latinLnBrk="0" hangingPunct="1">
        <a:lnSpc>
          <a:spcPct val="100000"/>
        </a:lnSpc>
        <a:spcBef>
          <a:spcPct val="0"/>
        </a:spcBef>
        <a:spcAft>
          <a:spcPct val="0"/>
        </a:spcAft>
        <a:buNone/>
        <a:defRPr sz="2800" b="0" i="0" u="none" kern="1200" baseline="0">
          <a:solidFill>
            <a:schemeClr val="tx1"/>
          </a:solidFill>
          <a:latin typeface="+mn-lt"/>
          <a:ea typeface="+mn-ea"/>
          <a:cs typeface="+mn-cs"/>
        </a:defRPr>
      </a:lvl6pPr>
      <a:lvl7pPr marL="2743200" lvl="6" indent="0" algn="ctr" defTabSz="914400" eaLnBrk="1" fontAlgn="base" latinLnBrk="0" hangingPunct="1">
        <a:lnSpc>
          <a:spcPct val="100000"/>
        </a:lnSpc>
        <a:spcBef>
          <a:spcPct val="0"/>
        </a:spcBef>
        <a:spcAft>
          <a:spcPct val="0"/>
        </a:spcAft>
        <a:buNone/>
        <a:defRPr sz="2800" b="0" i="0" u="none" kern="1200" baseline="0">
          <a:solidFill>
            <a:schemeClr val="tx1"/>
          </a:solidFill>
          <a:latin typeface="+mn-lt"/>
          <a:ea typeface="+mn-ea"/>
          <a:cs typeface="+mn-cs"/>
        </a:defRPr>
      </a:lvl7pPr>
      <a:lvl8pPr marL="3200400" lvl="7" indent="0" algn="ctr" defTabSz="914400" eaLnBrk="1" fontAlgn="base" latinLnBrk="0" hangingPunct="1">
        <a:lnSpc>
          <a:spcPct val="100000"/>
        </a:lnSpc>
        <a:spcBef>
          <a:spcPct val="0"/>
        </a:spcBef>
        <a:spcAft>
          <a:spcPct val="0"/>
        </a:spcAft>
        <a:buNone/>
        <a:defRPr sz="2800" b="0" i="0" u="none" kern="1200" baseline="0">
          <a:solidFill>
            <a:schemeClr val="tx1"/>
          </a:solidFill>
          <a:latin typeface="+mn-lt"/>
          <a:ea typeface="+mn-ea"/>
          <a:cs typeface="+mn-cs"/>
        </a:defRPr>
      </a:lvl8pPr>
      <a:lvl9pPr marL="3657600" lvl="8" indent="0" algn="ctr" defTabSz="914400" eaLnBrk="1" fontAlgn="base" latinLnBrk="0" hangingPunct="1">
        <a:lnSpc>
          <a:spcPct val="100000"/>
        </a:lnSpc>
        <a:spcBef>
          <a:spcPct val="0"/>
        </a:spcBef>
        <a:spcAft>
          <a:spcPct val="0"/>
        </a:spcAft>
        <a:buNone/>
        <a:defRPr sz="2800" b="0" i="0" u="none" kern="1200" baseline="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5" Type="http://schemas.openxmlformats.org/officeDocument/2006/relationships/vmlDrawing" Target="../drawings/vmlDrawing5.vml"/><Relationship Id="rId4" Type="http://schemas.openxmlformats.org/officeDocument/2006/relationships/slideLayout" Target="../slideLayouts/slideLayout2.xml"/><Relationship Id="rId3" Type="http://schemas.openxmlformats.org/officeDocument/2006/relationships/image" Target="../media/image32.png"/><Relationship Id="rId2" Type="http://schemas.openxmlformats.org/officeDocument/2006/relationships/image" Target="../media/image31.wmf"/><Relationship Id="rId1" Type="http://schemas.openxmlformats.org/officeDocument/2006/relationships/oleObject" Target="../embeddings/oleObject31.bin"/></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3.png"/></Relationships>
</file>

<file path=ppt/slides/_rels/slide12.xml.rels><?xml version="1.0" encoding="UTF-8" standalone="yes"?>
<Relationships xmlns="http://schemas.openxmlformats.org/package/2006/relationships"><Relationship Id="rId9" Type="http://schemas.openxmlformats.org/officeDocument/2006/relationships/oleObject" Target="../embeddings/oleObject36.bin"/><Relationship Id="rId8" Type="http://schemas.openxmlformats.org/officeDocument/2006/relationships/image" Target="../media/image37.wmf"/><Relationship Id="rId7" Type="http://schemas.openxmlformats.org/officeDocument/2006/relationships/oleObject" Target="../embeddings/oleObject35.bin"/><Relationship Id="rId6" Type="http://schemas.openxmlformats.org/officeDocument/2006/relationships/image" Target="../media/image36.wmf"/><Relationship Id="rId5" Type="http://schemas.openxmlformats.org/officeDocument/2006/relationships/oleObject" Target="../embeddings/oleObject34.bin"/><Relationship Id="rId4" Type="http://schemas.openxmlformats.org/officeDocument/2006/relationships/image" Target="../media/image35.wmf"/><Relationship Id="rId3" Type="http://schemas.openxmlformats.org/officeDocument/2006/relationships/oleObject" Target="../embeddings/oleObject33.bin"/><Relationship Id="rId2" Type="http://schemas.openxmlformats.org/officeDocument/2006/relationships/image" Target="../media/image34.wmf"/><Relationship Id="rId12" Type="http://schemas.openxmlformats.org/officeDocument/2006/relationships/vmlDrawing" Target="../drawings/vmlDrawing6.vml"/><Relationship Id="rId11" Type="http://schemas.openxmlformats.org/officeDocument/2006/relationships/slideLayout" Target="../slideLayouts/slideLayout2.xml"/><Relationship Id="rId10" Type="http://schemas.openxmlformats.org/officeDocument/2006/relationships/image" Target="../media/image38.wmf"/><Relationship Id="rId1" Type="http://schemas.openxmlformats.org/officeDocument/2006/relationships/oleObject" Target="../embeddings/oleObject32.bin"/></Relationships>
</file>

<file path=ppt/slides/_rels/slide13.xml.rels><?xml version="1.0" encoding="UTF-8" standalone="yes"?>
<Relationships xmlns="http://schemas.openxmlformats.org/package/2006/relationships"><Relationship Id="rId6" Type="http://schemas.openxmlformats.org/officeDocument/2006/relationships/vmlDrawing" Target="../drawings/vmlDrawing7.vml"/><Relationship Id="rId5" Type="http://schemas.openxmlformats.org/officeDocument/2006/relationships/slideLayout" Target="../slideLayouts/slideLayout7.xml"/><Relationship Id="rId4" Type="http://schemas.openxmlformats.org/officeDocument/2006/relationships/image" Target="../media/image40.wmf"/><Relationship Id="rId3" Type="http://schemas.openxmlformats.org/officeDocument/2006/relationships/oleObject" Target="../embeddings/oleObject38.bin"/><Relationship Id="rId2" Type="http://schemas.openxmlformats.org/officeDocument/2006/relationships/image" Target="../media/image39.wmf"/><Relationship Id="rId1" Type="http://schemas.openxmlformats.org/officeDocument/2006/relationships/oleObject" Target="../embeddings/oleObject37.bin"/></Relationships>
</file>

<file path=ppt/slides/_rels/slide14.xml.rels><?xml version="1.0" encoding="UTF-8" standalone="yes"?>
<Relationships xmlns="http://schemas.openxmlformats.org/package/2006/relationships"><Relationship Id="rId9" Type="http://schemas.openxmlformats.org/officeDocument/2006/relationships/oleObject" Target="../embeddings/oleObject43.bin"/><Relationship Id="rId8" Type="http://schemas.openxmlformats.org/officeDocument/2006/relationships/image" Target="../media/image44.wmf"/><Relationship Id="rId7" Type="http://schemas.openxmlformats.org/officeDocument/2006/relationships/oleObject" Target="../embeddings/oleObject42.bin"/><Relationship Id="rId6" Type="http://schemas.openxmlformats.org/officeDocument/2006/relationships/image" Target="../media/image43.wmf"/><Relationship Id="rId5" Type="http://schemas.openxmlformats.org/officeDocument/2006/relationships/oleObject" Target="../embeddings/oleObject41.bin"/><Relationship Id="rId4" Type="http://schemas.openxmlformats.org/officeDocument/2006/relationships/image" Target="../media/image42.wmf"/><Relationship Id="rId3" Type="http://schemas.openxmlformats.org/officeDocument/2006/relationships/oleObject" Target="../embeddings/oleObject40.bin"/><Relationship Id="rId2" Type="http://schemas.openxmlformats.org/officeDocument/2006/relationships/image" Target="../media/image41.wmf"/><Relationship Id="rId14" Type="http://schemas.openxmlformats.org/officeDocument/2006/relationships/vmlDrawing" Target="../drawings/vmlDrawing8.vml"/><Relationship Id="rId13" Type="http://schemas.openxmlformats.org/officeDocument/2006/relationships/slideLayout" Target="../slideLayouts/slideLayout2.xml"/><Relationship Id="rId12" Type="http://schemas.openxmlformats.org/officeDocument/2006/relationships/image" Target="../media/image46.wmf"/><Relationship Id="rId11" Type="http://schemas.openxmlformats.org/officeDocument/2006/relationships/oleObject" Target="../embeddings/oleObject44.bin"/><Relationship Id="rId10" Type="http://schemas.openxmlformats.org/officeDocument/2006/relationships/image" Target="../media/image45.wmf"/><Relationship Id="rId1" Type="http://schemas.openxmlformats.org/officeDocument/2006/relationships/oleObject" Target="../embeddings/oleObject39.bin"/></Relationships>
</file>

<file path=ppt/slides/_rels/slide15.xml.rels><?xml version="1.0" encoding="UTF-8" standalone="yes"?>
<Relationships xmlns="http://schemas.openxmlformats.org/package/2006/relationships"><Relationship Id="rId9" Type="http://schemas.openxmlformats.org/officeDocument/2006/relationships/slideLayout" Target="../slideLayouts/slideLayout12.xml"/><Relationship Id="rId8" Type="http://schemas.openxmlformats.org/officeDocument/2006/relationships/image" Target="../media/image50.wmf"/><Relationship Id="rId7" Type="http://schemas.openxmlformats.org/officeDocument/2006/relationships/oleObject" Target="../embeddings/oleObject48.bin"/><Relationship Id="rId6" Type="http://schemas.openxmlformats.org/officeDocument/2006/relationships/image" Target="../media/image49.wmf"/><Relationship Id="rId5" Type="http://schemas.openxmlformats.org/officeDocument/2006/relationships/oleObject" Target="../embeddings/oleObject47.bin"/><Relationship Id="rId4" Type="http://schemas.openxmlformats.org/officeDocument/2006/relationships/image" Target="../media/image48.wmf"/><Relationship Id="rId3" Type="http://schemas.openxmlformats.org/officeDocument/2006/relationships/oleObject" Target="../embeddings/oleObject46.bin"/><Relationship Id="rId2" Type="http://schemas.openxmlformats.org/officeDocument/2006/relationships/image" Target="../media/image47.wmf"/><Relationship Id="rId10" Type="http://schemas.openxmlformats.org/officeDocument/2006/relationships/vmlDrawing" Target="../drawings/vmlDrawing9.vml"/><Relationship Id="rId1" Type="http://schemas.openxmlformats.org/officeDocument/2006/relationships/oleObject" Target="../embeddings/oleObject45.bin"/></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9" Type="http://schemas.openxmlformats.org/officeDocument/2006/relationships/oleObject" Target="../embeddings/oleObject53.bin"/><Relationship Id="rId8" Type="http://schemas.openxmlformats.org/officeDocument/2006/relationships/image" Target="../media/image54.wmf"/><Relationship Id="rId7" Type="http://schemas.openxmlformats.org/officeDocument/2006/relationships/oleObject" Target="../embeddings/oleObject52.bin"/><Relationship Id="rId6" Type="http://schemas.openxmlformats.org/officeDocument/2006/relationships/image" Target="../media/image53.wmf"/><Relationship Id="rId5" Type="http://schemas.openxmlformats.org/officeDocument/2006/relationships/oleObject" Target="../embeddings/oleObject51.bin"/><Relationship Id="rId44" Type="http://schemas.openxmlformats.org/officeDocument/2006/relationships/vmlDrawing" Target="../drawings/vmlDrawing10.vml"/><Relationship Id="rId43" Type="http://schemas.openxmlformats.org/officeDocument/2006/relationships/slideLayout" Target="../slideLayouts/slideLayout1.xml"/><Relationship Id="rId42" Type="http://schemas.openxmlformats.org/officeDocument/2006/relationships/image" Target="../media/image70.wmf"/><Relationship Id="rId41" Type="http://schemas.openxmlformats.org/officeDocument/2006/relationships/oleObject" Target="../embeddings/oleObject70.bin"/><Relationship Id="rId40" Type="http://schemas.openxmlformats.org/officeDocument/2006/relationships/image" Target="../media/image69.wmf"/><Relationship Id="rId4" Type="http://schemas.openxmlformats.org/officeDocument/2006/relationships/image" Target="../media/image52.wmf"/><Relationship Id="rId39" Type="http://schemas.openxmlformats.org/officeDocument/2006/relationships/oleObject" Target="../embeddings/oleObject69.bin"/><Relationship Id="rId38" Type="http://schemas.openxmlformats.org/officeDocument/2006/relationships/oleObject" Target="../embeddings/oleObject68.bin"/><Relationship Id="rId37" Type="http://schemas.openxmlformats.org/officeDocument/2006/relationships/image" Target="../media/image68.wmf"/><Relationship Id="rId36" Type="http://schemas.openxmlformats.org/officeDocument/2006/relationships/oleObject" Target="../embeddings/oleObject67.bin"/><Relationship Id="rId35" Type="http://schemas.openxmlformats.org/officeDocument/2006/relationships/image" Target="../media/image67.wmf"/><Relationship Id="rId34" Type="http://schemas.openxmlformats.org/officeDocument/2006/relationships/oleObject" Target="../embeddings/oleObject66.bin"/><Relationship Id="rId33" Type="http://schemas.openxmlformats.org/officeDocument/2006/relationships/image" Target="../media/image66.wmf"/><Relationship Id="rId32" Type="http://schemas.openxmlformats.org/officeDocument/2006/relationships/oleObject" Target="../embeddings/oleObject65.bin"/><Relationship Id="rId31" Type="http://schemas.openxmlformats.org/officeDocument/2006/relationships/oleObject" Target="../embeddings/oleObject64.bin"/><Relationship Id="rId30" Type="http://schemas.openxmlformats.org/officeDocument/2006/relationships/image" Target="../media/image65.wmf"/><Relationship Id="rId3" Type="http://schemas.openxmlformats.org/officeDocument/2006/relationships/oleObject" Target="../embeddings/oleObject50.bin"/><Relationship Id="rId29" Type="http://schemas.openxmlformats.org/officeDocument/2006/relationships/oleObject" Target="../embeddings/oleObject63.bin"/><Relationship Id="rId28" Type="http://schemas.openxmlformats.org/officeDocument/2006/relationships/image" Target="../media/image64.wmf"/><Relationship Id="rId27" Type="http://schemas.openxmlformats.org/officeDocument/2006/relationships/oleObject" Target="../embeddings/oleObject62.bin"/><Relationship Id="rId26" Type="http://schemas.openxmlformats.org/officeDocument/2006/relationships/image" Target="../media/image63.wmf"/><Relationship Id="rId25" Type="http://schemas.openxmlformats.org/officeDocument/2006/relationships/oleObject" Target="../embeddings/oleObject61.bin"/><Relationship Id="rId24" Type="http://schemas.openxmlformats.org/officeDocument/2006/relationships/image" Target="../media/image62.wmf"/><Relationship Id="rId23" Type="http://schemas.openxmlformats.org/officeDocument/2006/relationships/oleObject" Target="../embeddings/oleObject60.bin"/><Relationship Id="rId22" Type="http://schemas.openxmlformats.org/officeDocument/2006/relationships/image" Target="../media/image61.wmf"/><Relationship Id="rId21" Type="http://schemas.openxmlformats.org/officeDocument/2006/relationships/oleObject" Target="../embeddings/oleObject59.bin"/><Relationship Id="rId20" Type="http://schemas.openxmlformats.org/officeDocument/2006/relationships/image" Target="../media/image60.wmf"/><Relationship Id="rId2" Type="http://schemas.openxmlformats.org/officeDocument/2006/relationships/image" Target="../media/image51.wmf"/><Relationship Id="rId19" Type="http://schemas.openxmlformats.org/officeDocument/2006/relationships/oleObject" Target="../embeddings/oleObject58.bin"/><Relationship Id="rId18" Type="http://schemas.openxmlformats.org/officeDocument/2006/relationships/image" Target="../media/image59.wmf"/><Relationship Id="rId17" Type="http://schemas.openxmlformats.org/officeDocument/2006/relationships/oleObject" Target="../embeddings/oleObject57.bin"/><Relationship Id="rId16" Type="http://schemas.openxmlformats.org/officeDocument/2006/relationships/image" Target="../media/image58.wmf"/><Relationship Id="rId15" Type="http://schemas.openxmlformats.org/officeDocument/2006/relationships/oleObject" Target="../embeddings/oleObject56.bin"/><Relationship Id="rId14" Type="http://schemas.openxmlformats.org/officeDocument/2006/relationships/image" Target="../media/image57.wmf"/><Relationship Id="rId13" Type="http://schemas.openxmlformats.org/officeDocument/2006/relationships/oleObject" Target="../embeddings/oleObject55.bin"/><Relationship Id="rId12" Type="http://schemas.openxmlformats.org/officeDocument/2006/relationships/image" Target="../media/image56.wmf"/><Relationship Id="rId11" Type="http://schemas.openxmlformats.org/officeDocument/2006/relationships/oleObject" Target="../embeddings/oleObject54.bin"/><Relationship Id="rId10" Type="http://schemas.openxmlformats.org/officeDocument/2006/relationships/image" Target="../media/image55.wmf"/><Relationship Id="rId1" Type="http://schemas.openxmlformats.org/officeDocument/2006/relationships/oleObject" Target="../embeddings/oleObject49.bin"/></Relationships>
</file>

<file path=ppt/slides/_rels/slide19.xml.rels><?xml version="1.0" encoding="UTF-8" standalone="yes"?>
<Relationships xmlns="http://schemas.openxmlformats.org/package/2006/relationships"><Relationship Id="rId8" Type="http://schemas.openxmlformats.org/officeDocument/2006/relationships/vmlDrawing" Target="../drawings/vmlDrawing11.vml"/><Relationship Id="rId7" Type="http://schemas.openxmlformats.org/officeDocument/2006/relationships/slideLayout" Target="../slideLayouts/slideLayout7.xml"/><Relationship Id="rId6" Type="http://schemas.openxmlformats.org/officeDocument/2006/relationships/image" Target="../media/image73.wmf"/><Relationship Id="rId5" Type="http://schemas.openxmlformats.org/officeDocument/2006/relationships/oleObject" Target="../embeddings/oleObject73.bin"/><Relationship Id="rId4" Type="http://schemas.openxmlformats.org/officeDocument/2006/relationships/image" Target="../media/image72.wmf"/><Relationship Id="rId3" Type="http://schemas.openxmlformats.org/officeDocument/2006/relationships/oleObject" Target="../embeddings/oleObject72.bin"/><Relationship Id="rId2" Type="http://schemas.openxmlformats.org/officeDocument/2006/relationships/image" Target="../media/image71.wmf"/><Relationship Id="rId1" Type="http://schemas.openxmlformats.org/officeDocument/2006/relationships/oleObject" Target="../embeddings/oleObject71.bin"/></Relationships>
</file>

<file path=ppt/slides/_rels/slide2.xml.rels><?xml version="1.0" encoding="UTF-8" standalone="yes"?>
<Relationships xmlns="http://schemas.openxmlformats.org/package/2006/relationships"><Relationship Id="rId6" Type="http://schemas.openxmlformats.org/officeDocument/2006/relationships/vmlDrawing" Target="../drawings/vmlDrawing1.vml"/><Relationship Id="rId5" Type="http://schemas.openxmlformats.org/officeDocument/2006/relationships/slideLayout" Target="../slideLayouts/slideLayout7.xml"/><Relationship Id="rId4" Type="http://schemas.openxmlformats.org/officeDocument/2006/relationships/image" Target="../media/image4.wmf"/><Relationship Id="rId3" Type="http://schemas.openxmlformats.org/officeDocument/2006/relationships/oleObject" Target="../embeddings/oleObject2.bin"/><Relationship Id="rId2" Type="http://schemas.openxmlformats.org/officeDocument/2006/relationships/image" Target="../media/image3.wmf"/><Relationship Id="rId1" Type="http://schemas.openxmlformats.org/officeDocument/2006/relationships/oleObject" Target="../embeddings/oleObject1.bin"/></Relationships>
</file>

<file path=ppt/slides/_rels/slide20.xml.rels><?xml version="1.0" encoding="UTF-8" standalone="yes"?>
<Relationships xmlns="http://schemas.openxmlformats.org/package/2006/relationships"><Relationship Id="rId5" Type="http://schemas.openxmlformats.org/officeDocument/2006/relationships/vmlDrawing" Target="../drawings/vmlDrawing12.vml"/><Relationship Id="rId4" Type="http://schemas.openxmlformats.org/officeDocument/2006/relationships/slideLayout" Target="../slideLayouts/slideLayout7.xml"/><Relationship Id="rId3" Type="http://schemas.openxmlformats.org/officeDocument/2006/relationships/image" Target="../media/image75.png"/><Relationship Id="rId2" Type="http://schemas.openxmlformats.org/officeDocument/2006/relationships/image" Target="../media/image74.wmf"/><Relationship Id="rId1" Type="http://schemas.openxmlformats.org/officeDocument/2006/relationships/oleObject" Target="../embeddings/oleObject74.bin"/></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9" Type="http://schemas.openxmlformats.org/officeDocument/2006/relationships/slideLayout" Target="../slideLayouts/slideLayout5.xml"/><Relationship Id="rId8" Type="http://schemas.openxmlformats.org/officeDocument/2006/relationships/image" Target="../media/image79.wmf"/><Relationship Id="rId7" Type="http://schemas.openxmlformats.org/officeDocument/2006/relationships/oleObject" Target="../embeddings/oleObject78.bin"/><Relationship Id="rId6" Type="http://schemas.openxmlformats.org/officeDocument/2006/relationships/image" Target="../media/image78.wmf"/><Relationship Id="rId5" Type="http://schemas.openxmlformats.org/officeDocument/2006/relationships/oleObject" Target="../embeddings/oleObject77.bin"/><Relationship Id="rId4" Type="http://schemas.openxmlformats.org/officeDocument/2006/relationships/image" Target="../media/image77.wmf"/><Relationship Id="rId3" Type="http://schemas.openxmlformats.org/officeDocument/2006/relationships/oleObject" Target="../embeddings/oleObject76.bin"/><Relationship Id="rId2" Type="http://schemas.openxmlformats.org/officeDocument/2006/relationships/image" Target="../media/image76.wmf"/><Relationship Id="rId10" Type="http://schemas.openxmlformats.org/officeDocument/2006/relationships/vmlDrawing" Target="../drawings/vmlDrawing13.vml"/><Relationship Id="rId1" Type="http://schemas.openxmlformats.org/officeDocument/2006/relationships/oleObject" Target="../embeddings/oleObject75.bin"/></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6" Type="http://schemas.openxmlformats.org/officeDocument/2006/relationships/vmlDrawing" Target="../drawings/vmlDrawing14.vml"/><Relationship Id="rId5" Type="http://schemas.openxmlformats.org/officeDocument/2006/relationships/slideLayout" Target="../slideLayouts/slideLayout2.xml"/><Relationship Id="rId4" Type="http://schemas.openxmlformats.org/officeDocument/2006/relationships/image" Target="../media/image81.wmf"/><Relationship Id="rId3" Type="http://schemas.openxmlformats.org/officeDocument/2006/relationships/oleObject" Target="../embeddings/oleObject80.bin"/><Relationship Id="rId2" Type="http://schemas.openxmlformats.org/officeDocument/2006/relationships/image" Target="../media/image80.wmf"/><Relationship Id="rId1" Type="http://schemas.openxmlformats.org/officeDocument/2006/relationships/oleObject" Target="../embeddings/oleObject79.bin"/></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9" Type="http://schemas.openxmlformats.org/officeDocument/2006/relationships/oleObject" Target="../embeddings/oleObject7.bin"/><Relationship Id="rId8" Type="http://schemas.openxmlformats.org/officeDocument/2006/relationships/image" Target="../media/image8.wmf"/><Relationship Id="rId7" Type="http://schemas.openxmlformats.org/officeDocument/2006/relationships/oleObject" Target="../embeddings/oleObject6.bin"/><Relationship Id="rId6" Type="http://schemas.openxmlformats.org/officeDocument/2006/relationships/image" Target="../media/image7.wmf"/><Relationship Id="rId5" Type="http://schemas.openxmlformats.org/officeDocument/2006/relationships/oleObject" Target="../embeddings/oleObject5.bin"/><Relationship Id="rId4" Type="http://schemas.openxmlformats.org/officeDocument/2006/relationships/image" Target="../media/image6.wmf"/><Relationship Id="rId35" Type="http://schemas.openxmlformats.org/officeDocument/2006/relationships/vmlDrawing" Target="../drawings/vmlDrawing2.vml"/><Relationship Id="rId34" Type="http://schemas.openxmlformats.org/officeDocument/2006/relationships/slideLayout" Target="../slideLayouts/slideLayout7.xml"/><Relationship Id="rId33" Type="http://schemas.openxmlformats.org/officeDocument/2006/relationships/image" Target="../media/image4.wmf"/><Relationship Id="rId32" Type="http://schemas.openxmlformats.org/officeDocument/2006/relationships/oleObject" Target="../embeddings/oleObject19.bin"/><Relationship Id="rId31" Type="http://schemas.openxmlformats.org/officeDocument/2006/relationships/image" Target="../media/image3.wmf"/><Relationship Id="rId30" Type="http://schemas.openxmlformats.org/officeDocument/2006/relationships/oleObject" Target="../embeddings/oleObject18.bin"/><Relationship Id="rId3" Type="http://schemas.openxmlformats.org/officeDocument/2006/relationships/oleObject" Target="../embeddings/oleObject4.bin"/><Relationship Id="rId29" Type="http://schemas.openxmlformats.org/officeDocument/2006/relationships/image" Target="../media/image18.wmf"/><Relationship Id="rId28" Type="http://schemas.openxmlformats.org/officeDocument/2006/relationships/oleObject" Target="../embeddings/oleObject17.bin"/><Relationship Id="rId27" Type="http://schemas.openxmlformats.org/officeDocument/2006/relationships/image" Target="../media/image17.wmf"/><Relationship Id="rId26" Type="http://schemas.openxmlformats.org/officeDocument/2006/relationships/oleObject" Target="../embeddings/oleObject16.bin"/><Relationship Id="rId25" Type="http://schemas.openxmlformats.org/officeDocument/2006/relationships/image" Target="../media/image16.wmf"/><Relationship Id="rId24" Type="http://schemas.openxmlformats.org/officeDocument/2006/relationships/oleObject" Target="../embeddings/oleObject15.bin"/><Relationship Id="rId23" Type="http://schemas.openxmlformats.org/officeDocument/2006/relationships/image" Target="../media/image15.wmf"/><Relationship Id="rId22" Type="http://schemas.openxmlformats.org/officeDocument/2006/relationships/oleObject" Target="../embeddings/oleObject14.bin"/><Relationship Id="rId21" Type="http://schemas.openxmlformats.org/officeDocument/2006/relationships/oleObject" Target="../embeddings/oleObject13.bin"/><Relationship Id="rId20" Type="http://schemas.openxmlformats.org/officeDocument/2006/relationships/image" Target="../media/image14.emf"/><Relationship Id="rId2" Type="http://schemas.openxmlformats.org/officeDocument/2006/relationships/image" Target="../media/image5.wmf"/><Relationship Id="rId19" Type="http://schemas.openxmlformats.org/officeDocument/2006/relationships/oleObject" Target="../embeddings/oleObject12.bin"/><Relationship Id="rId18" Type="http://schemas.openxmlformats.org/officeDocument/2006/relationships/image" Target="../media/image13.wmf"/><Relationship Id="rId17" Type="http://schemas.openxmlformats.org/officeDocument/2006/relationships/oleObject" Target="../embeddings/oleObject11.bin"/><Relationship Id="rId16" Type="http://schemas.openxmlformats.org/officeDocument/2006/relationships/image" Target="../media/image12.wmf"/><Relationship Id="rId15" Type="http://schemas.openxmlformats.org/officeDocument/2006/relationships/oleObject" Target="../embeddings/oleObject10.bin"/><Relationship Id="rId14" Type="http://schemas.openxmlformats.org/officeDocument/2006/relationships/image" Target="../media/image11.wmf"/><Relationship Id="rId13" Type="http://schemas.openxmlformats.org/officeDocument/2006/relationships/oleObject" Target="../embeddings/oleObject9.bin"/><Relationship Id="rId12" Type="http://schemas.openxmlformats.org/officeDocument/2006/relationships/image" Target="../media/image10.wmf"/><Relationship Id="rId11" Type="http://schemas.openxmlformats.org/officeDocument/2006/relationships/oleObject" Target="../embeddings/oleObject8.bin"/><Relationship Id="rId10" Type="http://schemas.openxmlformats.org/officeDocument/2006/relationships/image" Target="../media/image9.wmf"/><Relationship Id="rId1" Type="http://schemas.openxmlformats.org/officeDocument/2006/relationships/oleObject" Target="../embeddings/oleObject3.bin"/></Relationships>
</file>

<file path=ppt/slides/_rels/slide4.xml.rels><?xml version="1.0" encoding="UTF-8" standalone="yes"?>
<Relationships xmlns="http://schemas.openxmlformats.org/package/2006/relationships"><Relationship Id="rId9" Type="http://schemas.openxmlformats.org/officeDocument/2006/relationships/oleObject" Target="../embeddings/oleObject24.bin"/><Relationship Id="rId8" Type="http://schemas.openxmlformats.org/officeDocument/2006/relationships/image" Target="../media/image22.wmf"/><Relationship Id="rId7" Type="http://schemas.openxmlformats.org/officeDocument/2006/relationships/oleObject" Target="../embeddings/oleObject23.bin"/><Relationship Id="rId6" Type="http://schemas.openxmlformats.org/officeDocument/2006/relationships/image" Target="../media/image21.wmf"/><Relationship Id="rId5" Type="http://schemas.openxmlformats.org/officeDocument/2006/relationships/oleObject" Target="../embeddings/oleObject22.bin"/><Relationship Id="rId4" Type="http://schemas.openxmlformats.org/officeDocument/2006/relationships/image" Target="../media/image20.wmf"/><Relationship Id="rId3" Type="http://schemas.openxmlformats.org/officeDocument/2006/relationships/oleObject" Target="../embeddings/oleObject21.bin"/><Relationship Id="rId2" Type="http://schemas.openxmlformats.org/officeDocument/2006/relationships/image" Target="../media/image19.wmf"/><Relationship Id="rId19" Type="http://schemas.openxmlformats.org/officeDocument/2006/relationships/vmlDrawing" Target="../drawings/vmlDrawing3.vml"/><Relationship Id="rId18" Type="http://schemas.openxmlformats.org/officeDocument/2006/relationships/slideLayout" Target="../slideLayouts/slideLayout7.xml"/><Relationship Id="rId17" Type="http://schemas.openxmlformats.org/officeDocument/2006/relationships/oleObject" Target="../embeddings/oleObject28.bin"/><Relationship Id="rId16" Type="http://schemas.openxmlformats.org/officeDocument/2006/relationships/image" Target="../media/image26.wmf"/><Relationship Id="rId15" Type="http://schemas.openxmlformats.org/officeDocument/2006/relationships/oleObject" Target="../embeddings/oleObject27.bin"/><Relationship Id="rId14" Type="http://schemas.openxmlformats.org/officeDocument/2006/relationships/image" Target="../media/image25.wmf"/><Relationship Id="rId13" Type="http://schemas.openxmlformats.org/officeDocument/2006/relationships/oleObject" Target="../embeddings/oleObject26.bin"/><Relationship Id="rId12" Type="http://schemas.openxmlformats.org/officeDocument/2006/relationships/image" Target="../media/image24.wmf"/><Relationship Id="rId11" Type="http://schemas.openxmlformats.org/officeDocument/2006/relationships/oleObject" Target="../embeddings/oleObject25.bin"/><Relationship Id="rId10" Type="http://schemas.openxmlformats.org/officeDocument/2006/relationships/image" Target="../media/image23.wmf"/><Relationship Id="rId1" Type="http://schemas.openxmlformats.org/officeDocument/2006/relationships/oleObject" Target="../embeddings/oleObject20.bin"/></Relationships>
</file>

<file path=ppt/slides/_rels/slide5.xml.rels><?xml version="1.0" encoding="UTF-8" standalone="yes"?>
<Relationships xmlns="http://schemas.openxmlformats.org/package/2006/relationships"><Relationship Id="rId8" Type="http://schemas.openxmlformats.org/officeDocument/2006/relationships/notesSlide" Target="../notesSlides/notesSlide1.xml"/><Relationship Id="rId7" Type="http://schemas.openxmlformats.org/officeDocument/2006/relationships/vmlDrawing" Target="../drawings/vmlDrawing4.vml"/><Relationship Id="rId6" Type="http://schemas.openxmlformats.org/officeDocument/2006/relationships/slideLayout" Target="../slideLayouts/slideLayout7.xml"/><Relationship Id="rId5" Type="http://schemas.openxmlformats.org/officeDocument/2006/relationships/image" Target="../media/image29.png"/><Relationship Id="rId4" Type="http://schemas.openxmlformats.org/officeDocument/2006/relationships/image" Target="../media/image28.wmf"/><Relationship Id="rId3" Type="http://schemas.openxmlformats.org/officeDocument/2006/relationships/oleObject" Target="../embeddings/oleObject30.bin"/><Relationship Id="rId2" Type="http://schemas.openxmlformats.org/officeDocument/2006/relationships/image" Target="../media/image27.wmf"/><Relationship Id="rId1" Type="http://schemas.openxmlformats.org/officeDocument/2006/relationships/oleObject" Target="../embeddings/oleObject29.bin"/></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30.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p:cNvSpPr/>
          <p:nvPr/>
        </p:nvSpPr>
        <p:spPr>
          <a:xfrm>
            <a:off x="294284" y="2928620"/>
            <a:ext cx="11925018" cy="1198880"/>
          </a:xfrm>
          <a:prstGeom prst="rect">
            <a:avLst/>
          </a:prstGeom>
        </p:spPr>
        <p:txBody>
          <a:bodyPr wrap="square">
            <a:spAutoFit/>
          </a:bodyPr>
          <a:lstStyle/>
          <a:p>
            <a:pPr>
              <a:lnSpc>
                <a:spcPct val="150000"/>
              </a:lnSpc>
              <a:defRPr/>
            </a:pPr>
            <a:r>
              <a:rPr lang="zh-CN" altLang="en-US" sz="4800" dirty="0">
                <a:solidFill>
                  <a:schemeClr val="bg1"/>
                </a:solidFill>
                <a:latin typeface="楷体" panose="02010609060101010101" pitchFamily="49" charset="-122"/>
                <a:ea typeface="楷体" panose="02010609060101010101" pitchFamily="49" charset="-122"/>
              </a:rPr>
              <a:t>子任务</a:t>
            </a:r>
            <a:r>
              <a:rPr lang="en-US" altLang="zh-CN" sz="4800" dirty="0">
                <a:solidFill>
                  <a:schemeClr val="bg1"/>
                </a:solidFill>
                <a:latin typeface="楷体" panose="02010609060101010101" pitchFamily="49" charset="-122"/>
                <a:ea typeface="楷体" panose="02010609060101010101" pitchFamily="49" charset="-122"/>
              </a:rPr>
              <a:t>1</a:t>
            </a:r>
            <a:r>
              <a:rPr lang="zh-CN" altLang="en-US" sz="4800" dirty="0">
                <a:solidFill>
                  <a:schemeClr val="bg1"/>
                </a:solidFill>
                <a:latin typeface="楷体" panose="02010609060101010101" pitchFamily="49" charset="-122"/>
                <a:ea typeface="楷体" panose="02010609060101010101" pitchFamily="49" charset="-122"/>
              </a:rPr>
              <a:t>：无时限电流速断保护（电流</a:t>
            </a:r>
            <a:r>
              <a:rPr lang="en-US" altLang="zh-CN" sz="4800" dirty="0">
                <a:solidFill>
                  <a:schemeClr val="bg1"/>
                </a:solidFill>
                <a:latin typeface="楷体" panose="02010609060101010101" pitchFamily="49" charset="-122"/>
                <a:ea typeface="楷体" panose="02010609060101010101" pitchFamily="49" charset="-122"/>
              </a:rPr>
              <a:t>I</a:t>
            </a:r>
            <a:r>
              <a:rPr lang="zh-CN" altLang="en-US" sz="4800" dirty="0">
                <a:solidFill>
                  <a:schemeClr val="bg1"/>
                </a:solidFill>
                <a:latin typeface="楷体" panose="02010609060101010101" pitchFamily="49" charset="-122"/>
                <a:ea typeface="楷体" panose="02010609060101010101" pitchFamily="49" charset="-122"/>
              </a:rPr>
              <a:t>段）</a:t>
            </a:r>
            <a:endParaRPr lang="zh-CN" altLang="en-US" sz="4800" dirty="0">
              <a:solidFill>
                <a:schemeClr val="bg1"/>
              </a:solidFill>
              <a:latin typeface="楷体" panose="02010609060101010101" pitchFamily="49" charset="-122"/>
              <a:ea typeface="楷体" panose="02010609060101010101" pitchFamily="49" charset="-122"/>
            </a:endParaRPr>
          </a:p>
        </p:txBody>
      </p:sp>
      <p:pic>
        <p:nvPicPr>
          <p:cNvPr id="4" name="图片 3" descr="QQ图片20170607103558.png"/>
          <p:cNvPicPr>
            <a:picLocks noChangeAspect="1"/>
          </p:cNvPicPr>
          <p:nvPr/>
        </p:nvPicPr>
        <p:blipFill>
          <a:blip r:embed="rId1" cstate="print"/>
          <a:stretch>
            <a:fillRect/>
          </a:stretch>
        </p:blipFill>
        <p:spPr>
          <a:xfrm>
            <a:off x="-5074" y="2"/>
            <a:ext cx="12213210" cy="6879423"/>
          </a:xfrm>
          <a:prstGeom prst="rect">
            <a:avLst/>
          </a:prstGeom>
        </p:spPr>
      </p:pic>
      <p:sp>
        <p:nvSpPr>
          <p:cNvPr id="5" name="矩形 4"/>
          <p:cNvSpPr/>
          <p:nvPr/>
        </p:nvSpPr>
        <p:spPr>
          <a:xfrm>
            <a:off x="1194118" y="2917190"/>
            <a:ext cx="10946130" cy="1198880"/>
          </a:xfrm>
          <a:prstGeom prst="rect">
            <a:avLst/>
          </a:prstGeom>
        </p:spPr>
        <p:txBody>
          <a:bodyPr wrap="square">
            <a:spAutoFit/>
          </a:bodyPr>
          <a:lstStyle/>
          <a:p>
            <a:pPr>
              <a:lnSpc>
                <a:spcPct val="150000"/>
              </a:lnSpc>
              <a:defRPr/>
            </a:pPr>
            <a:r>
              <a:rPr lang="zh-CN" altLang="en-US" sz="4800" dirty="0">
                <a:solidFill>
                  <a:schemeClr val="bg1"/>
                </a:solidFill>
                <a:latin typeface="楷体" panose="02010609060101010101" pitchFamily="49" charset="-122"/>
                <a:ea typeface="楷体" panose="02010609060101010101" pitchFamily="49" charset="-122"/>
                <a:sym typeface="+mn-ea"/>
              </a:rPr>
              <a:t>电流保护用于双电源线路时的问题</a:t>
            </a:r>
            <a:endParaRPr lang="zh-CN" altLang="en-US" sz="4800" dirty="0">
              <a:solidFill>
                <a:schemeClr val="bg1"/>
              </a:solidFill>
              <a:latin typeface="楷体" panose="02010609060101010101" pitchFamily="49" charset="-122"/>
              <a:ea typeface="楷体" panose="02010609060101010101" pitchFamily="49"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云形标注 22"/>
          <p:cNvSpPr/>
          <p:nvPr/>
        </p:nvSpPr>
        <p:spPr>
          <a:xfrm>
            <a:off x="1357330" y="5384800"/>
            <a:ext cx="2152015" cy="579755"/>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p:nvPr>
        </p:nvSpPr>
        <p:spPr/>
        <p:txBody>
          <a:bodyPr/>
          <a:lstStyle/>
          <a:p>
            <a:r>
              <a:rPr lang="en-US" altLang="zh-CN"/>
              <a:t> </a:t>
            </a:r>
            <a:endParaRPr lang="en-US" altLang="zh-CN"/>
          </a:p>
        </p:txBody>
      </p:sp>
      <p:sp>
        <p:nvSpPr>
          <p:cNvPr id="5" name="文本框 4"/>
          <p:cNvSpPr txBox="1"/>
          <p:nvPr/>
        </p:nvSpPr>
        <p:spPr>
          <a:xfrm>
            <a:off x="201295" y="262255"/>
            <a:ext cx="11990705" cy="3046095"/>
          </a:xfrm>
          <a:prstGeom prst="rect">
            <a:avLst/>
          </a:prstGeom>
          <a:noFill/>
        </p:spPr>
        <p:txBody>
          <a:bodyPr wrap="square" rtlCol="0">
            <a:spAutoFit/>
          </a:bodyPr>
          <a:lstStyle/>
          <a:p>
            <a:pPr indent="0" algn="l" fontAlgn="auto">
              <a:lnSpc>
                <a:spcPct val="100000"/>
              </a:lnSpc>
              <a:buClrTx/>
              <a:buSzTx/>
              <a:buNone/>
            </a:pPr>
            <a:r>
              <a:rPr lang="zh-CN" altLang="en-US" sz="2000">
                <a:sym typeface="+mn-ea"/>
              </a:rPr>
              <a:t>　　</a:t>
            </a:r>
            <a:r>
              <a:rPr lang="zh-CN" altLang="en-US" sz="2400">
                <a:latin typeface="楷体" panose="02010609060101010101" pitchFamily="49" charset="-122"/>
                <a:ea typeface="楷体" panose="02010609060101010101" pitchFamily="49" charset="-122"/>
                <a:cs typeface="楷体" panose="02010609060101010101" pitchFamily="49" charset="-122"/>
                <a:sym typeface="+mn-ea"/>
              </a:rPr>
              <a:t>设置电流Ⅱ段保护的目的是保护本线路全长，保护1的Ⅱ段保护区必然会伸入下一线路（相邻线路)，在K点发生故障时，保护1的Ⅱ段保护区存在与下一线路保护2“抢动”的问题。保护1的Ⅱ段、保护2的I段电流继电器均动作，而按照保护选择性的要求，保护2的I段动作跳开断路器QF2，保护1的Ⅱ段不跳开断路器QF1。为了保证选择性，保护1的Ⅱ段保护动作带有一个延时，动作慢于保护2的I段保护。这样下一线路始端发生故障时Ⅱ段保护与下</a:t>
            </a:r>
            <a:r>
              <a:rPr lang="zh-CN" altLang="en-US" sz="2400">
                <a:latin typeface="楷体" panose="02010609060101010101" pitchFamily="49" charset="-122"/>
                <a:ea typeface="楷体" panose="02010609060101010101" pitchFamily="49" charset="-122"/>
                <a:cs typeface="楷体" panose="02010609060101010101" pitchFamily="49" charset="-122"/>
              </a:rPr>
              <a:t>一线路I段保护同时启动但不立即跳闸，下一线路I段保护动作跳闸后短路电流消失，Ⅱ段保护返回。本线路末端短路时，下一线路I段保护不动作，本线路Ⅱ段保护经延时动作跳闸。</a:t>
            </a:r>
            <a:endParaRPr lang="zh-CN" altLang="en-US" sz="2400">
              <a:latin typeface="楷体" panose="02010609060101010101" pitchFamily="49" charset="-122"/>
              <a:ea typeface="楷体" panose="02010609060101010101" pitchFamily="49" charset="-122"/>
              <a:cs typeface="楷体" panose="02010609060101010101" pitchFamily="49" charset="-122"/>
            </a:endParaRPr>
          </a:p>
        </p:txBody>
      </p:sp>
      <p:sp>
        <p:nvSpPr>
          <p:cNvPr id="36" name="云形标注 35"/>
          <p:cNvSpPr/>
          <p:nvPr/>
        </p:nvSpPr>
        <p:spPr>
          <a:xfrm>
            <a:off x="5358869" y="4709160"/>
            <a:ext cx="2152015" cy="579755"/>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5" name="组合 44"/>
          <p:cNvGrpSpPr/>
          <p:nvPr/>
        </p:nvGrpSpPr>
        <p:grpSpPr>
          <a:xfrm>
            <a:off x="422910" y="3483610"/>
            <a:ext cx="7237523" cy="2677160"/>
            <a:chOff x="2000" y="1925"/>
            <a:chExt cx="11951" cy="4216"/>
          </a:xfrm>
        </p:grpSpPr>
        <p:sp>
          <p:nvSpPr>
            <p:cNvPr id="8" name="椭圆 7"/>
            <p:cNvSpPr/>
            <p:nvPr/>
          </p:nvSpPr>
          <p:spPr>
            <a:xfrm>
              <a:off x="2000" y="2741"/>
              <a:ext cx="832" cy="562"/>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p>
          </p:txBody>
        </p:sp>
        <p:sp>
          <p:nvSpPr>
            <p:cNvPr id="21" name="矩形 20"/>
            <p:cNvSpPr/>
            <p:nvPr/>
          </p:nvSpPr>
          <p:spPr>
            <a:xfrm>
              <a:off x="10264" y="2657"/>
              <a:ext cx="2769" cy="925"/>
            </a:xfrm>
            <a:prstGeom prst="rect">
              <a:avLst/>
            </a:prstGeom>
            <a:ln w="38100">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p>
          </p:txBody>
        </p:sp>
        <p:cxnSp>
          <p:nvCxnSpPr>
            <p:cNvPr id="10" name="直接连接符 9"/>
            <p:cNvCxnSpPr/>
            <p:nvPr/>
          </p:nvCxnSpPr>
          <p:spPr>
            <a:xfrm>
              <a:off x="2833" y="3120"/>
              <a:ext cx="70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文本框 10"/>
            <p:cNvSpPr txBox="1"/>
            <p:nvPr/>
          </p:nvSpPr>
          <p:spPr>
            <a:xfrm>
              <a:off x="3320" y="2818"/>
              <a:ext cx="454" cy="580"/>
            </a:xfrm>
            <a:prstGeom prst="rect">
              <a:avLst/>
            </a:prstGeom>
            <a:noFill/>
          </p:spPr>
          <p:txBody>
            <a:bodyPr wrap="square" rtlCol="0">
              <a:spAutoFit/>
            </a:bodyPr>
            <a:lstStyle/>
            <a:p>
              <a:r>
                <a:rPr lang="en-US" altLang="zh-CN"/>
                <a:t>X</a:t>
              </a:r>
              <a:endParaRPr lang="en-US" altLang="zh-CN"/>
            </a:p>
          </p:txBody>
        </p:sp>
        <p:cxnSp>
          <p:nvCxnSpPr>
            <p:cNvPr id="3" name="直接连接符 2"/>
            <p:cNvCxnSpPr/>
            <p:nvPr/>
          </p:nvCxnSpPr>
          <p:spPr>
            <a:xfrm>
              <a:off x="4063" y="3127"/>
              <a:ext cx="2498"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a:endCxn id="11" idx="2"/>
            </p:cNvCxnSpPr>
            <p:nvPr/>
          </p:nvCxnSpPr>
          <p:spPr>
            <a:xfrm flipH="1">
              <a:off x="3547" y="3109"/>
              <a:ext cx="553" cy="289"/>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3176" y="2609"/>
              <a:ext cx="18" cy="96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6475" y="3157"/>
              <a:ext cx="4032" cy="2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V="1">
              <a:off x="10631" y="3170"/>
              <a:ext cx="235" cy="26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11423" y="3157"/>
              <a:ext cx="2498"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flipH="1" flipV="1">
              <a:off x="10866" y="3144"/>
              <a:ext cx="743" cy="2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文本框 27"/>
            <p:cNvSpPr txBox="1"/>
            <p:nvPr/>
          </p:nvSpPr>
          <p:spPr>
            <a:xfrm>
              <a:off x="2915" y="1976"/>
              <a:ext cx="469" cy="580"/>
            </a:xfrm>
            <a:prstGeom prst="rect">
              <a:avLst/>
            </a:prstGeom>
            <a:noFill/>
          </p:spPr>
          <p:txBody>
            <a:bodyPr wrap="square" rtlCol="0">
              <a:spAutoFit/>
            </a:bodyPr>
            <a:lstStyle/>
            <a:p>
              <a:r>
                <a:rPr lang="en-US" altLang="zh-CN"/>
                <a:t>M</a:t>
              </a:r>
              <a:endParaRPr lang="en-US" altLang="zh-CN"/>
            </a:p>
          </p:txBody>
        </p:sp>
        <p:sp>
          <p:nvSpPr>
            <p:cNvPr id="30" name="文本框 29"/>
            <p:cNvSpPr txBox="1"/>
            <p:nvPr/>
          </p:nvSpPr>
          <p:spPr>
            <a:xfrm>
              <a:off x="9795" y="2225"/>
              <a:ext cx="469" cy="580"/>
            </a:xfrm>
            <a:prstGeom prst="rect">
              <a:avLst/>
            </a:prstGeom>
            <a:noFill/>
          </p:spPr>
          <p:txBody>
            <a:bodyPr wrap="square" rtlCol="0">
              <a:spAutoFit/>
            </a:bodyPr>
            <a:lstStyle/>
            <a:p>
              <a:r>
                <a:rPr lang="en-US" altLang="zh-CN"/>
                <a:t>N</a:t>
              </a:r>
              <a:endParaRPr lang="en-US" altLang="zh-CN"/>
            </a:p>
          </p:txBody>
        </p:sp>
        <p:sp>
          <p:nvSpPr>
            <p:cNvPr id="59" name="文本框 58"/>
            <p:cNvSpPr txBox="1"/>
            <p:nvPr/>
          </p:nvSpPr>
          <p:spPr>
            <a:xfrm>
              <a:off x="3384" y="2352"/>
              <a:ext cx="1267" cy="580"/>
            </a:xfrm>
            <a:prstGeom prst="rect">
              <a:avLst/>
            </a:prstGeom>
            <a:noFill/>
          </p:spPr>
          <p:txBody>
            <a:bodyPr wrap="square" rtlCol="0">
              <a:spAutoFit/>
            </a:bodyPr>
            <a:lstStyle/>
            <a:p>
              <a:r>
                <a:rPr lang="en-US" altLang="zh-CN"/>
                <a:t>QF1</a:t>
              </a:r>
              <a:endParaRPr lang="en-US" altLang="zh-CN"/>
            </a:p>
          </p:txBody>
        </p:sp>
        <p:sp>
          <p:nvSpPr>
            <p:cNvPr id="60" name="文本框 59"/>
            <p:cNvSpPr txBox="1"/>
            <p:nvPr/>
          </p:nvSpPr>
          <p:spPr>
            <a:xfrm>
              <a:off x="10264" y="2547"/>
              <a:ext cx="942" cy="580"/>
            </a:xfrm>
            <a:prstGeom prst="rect">
              <a:avLst/>
            </a:prstGeom>
            <a:noFill/>
          </p:spPr>
          <p:txBody>
            <a:bodyPr wrap="square" rtlCol="0">
              <a:spAutoFit/>
            </a:bodyPr>
            <a:lstStyle/>
            <a:p>
              <a:r>
                <a:rPr lang="en-US" altLang="zh-CN"/>
                <a:t>QF2</a:t>
              </a:r>
              <a:endParaRPr lang="en-US" altLang="zh-CN"/>
            </a:p>
          </p:txBody>
        </p:sp>
        <p:grpSp>
          <p:nvGrpSpPr>
            <p:cNvPr id="65" name="组合 64"/>
            <p:cNvGrpSpPr/>
            <p:nvPr/>
          </p:nvGrpSpPr>
          <p:grpSpPr>
            <a:xfrm>
              <a:off x="4208" y="2082"/>
              <a:ext cx="579" cy="580"/>
              <a:chOff x="5384" y="4364"/>
              <a:chExt cx="609" cy="1060"/>
            </a:xfrm>
          </p:grpSpPr>
          <p:sp>
            <p:nvSpPr>
              <p:cNvPr id="61" name="矩形 60"/>
              <p:cNvSpPr/>
              <p:nvPr/>
            </p:nvSpPr>
            <p:spPr>
              <a:xfrm>
                <a:off x="5384" y="4395"/>
                <a:ext cx="609" cy="87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p>
            </p:txBody>
          </p:sp>
          <p:sp>
            <p:nvSpPr>
              <p:cNvPr id="62" name="文本框 61"/>
              <p:cNvSpPr txBox="1"/>
              <p:nvPr/>
            </p:nvSpPr>
            <p:spPr>
              <a:xfrm>
                <a:off x="5517" y="4364"/>
                <a:ext cx="476" cy="1060"/>
              </a:xfrm>
              <a:prstGeom prst="rect">
                <a:avLst/>
              </a:prstGeom>
              <a:noFill/>
            </p:spPr>
            <p:txBody>
              <a:bodyPr wrap="square" rtlCol="0">
                <a:spAutoFit/>
              </a:bodyPr>
              <a:lstStyle/>
              <a:p>
                <a:r>
                  <a:rPr lang="en-US" altLang="zh-CN"/>
                  <a:t>I</a:t>
                </a:r>
                <a:endParaRPr lang="en-US" altLang="zh-CN"/>
              </a:p>
            </p:txBody>
          </p:sp>
        </p:grpSp>
        <p:sp>
          <p:nvSpPr>
            <p:cNvPr id="63" name="文本框 62"/>
            <p:cNvSpPr txBox="1"/>
            <p:nvPr/>
          </p:nvSpPr>
          <p:spPr>
            <a:xfrm>
              <a:off x="5085" y="2048"/>
              <a:ext cx="453" cy="580"/>
            </a:xfrm>
            <a:prstGeom prst="rect">
              <a:avLst/>
            </a:prstGeom>
            <a:noFill/>
          </p:spPr>
          <p:txBody>
            <a:bodyPr wrap="square" rtlCol="0">
              <a:spAutoFit/>
            </a:bodyPr>
            <a:lstStyle/>
            <a:p>
              <a:r>
                <a:rPr lang="en-US" altLang="zh-CN"/>
                <a:t>1</a:t>
              </a:r>
              <a:endParaRPr lang="en-US" altLang="zh-CN"/>
            </a:p>
          </p:txBody>
        </p:sp>
        <p:grpSp>
          <p:nvGrpSpPr>
            <p:cNvPr id="72" name="组合 71"/>
            <p:cNvGrpSpPr/>
            <p:nvPr/>
          </p:nvGrpSpPr>
          <p:grpSpPr>
            <a:xfrm>
              <a:off x="11109" y="1925"/>
              <a:ext cx="1084" cy="631"/>
              <a:chOff x="12886" y="2796"/>
              <a:chExt cx="1140" cy="1155"/>
            </a:xfrm>
          </p:grpSpPr>
          <p:grpSp>
            <p:nvGrpSpPr>
              <p:cNvPr id="66" name="组合 65"/>
              <p:cNvGrpSpPr/>
              <p:nvPr/>
            </p:nvGrpSpPr>
            <p:grpSpPr>
              <a:xfrm>
                <a:off x="12886" y="2815"/>
                <a:ext cx="609" cy="1136"/>
                <a:chOff x="5378" y="3391"/>
                <a:chExt cx="609" cy="1136"/>
              </a:xfrm>
            </p:grpSpPr>
            <p:sp>
              <p:nvSpPr>
                <p:cNvPr id="67" name="矩形 66"/>
                <p:cNvSpPr/>
                <p:nvPr/>
              </p:nvSpPr>
              <p:spPr>
                <a:xfrm>
                  <a:off x="5378" y="3559"/>
                  <a:ext cx="609" cy="87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p>
              </p:txBody>
            </p:sp>
            <p:sp>
              <p:nvSpPr>
                <p:cNvPr id="68" name="文本框 67"/>
                <p:cNvSpPr txBox="1"/>
                <p:nvPr/>
              </p:nvSpPr>
              <p:spPr>
                <a:xfrm>
                  <a:off x="5460" y="3391"/>
                  <a:ext cx="444" cy="1136"/>
                </a:xfrm>
                <a:prstGeom prst="rect">
                  <a:avLst/>
                </a:prstGeom>
                <a:noFill/>
              </p:spPr>
              <p:txBody>
                <a:bodyPr wrap="square" rtlCol="0">
                  <a:spAutoFit/>
                </a:bodyPr>
                <a:lstStyle/>
                <a:p>
                  <a:r>
                    <a:rPr lang="en-US" altLang="zh-CN"/>
                    <a:t>I</a:t>
                  </a:r>
                  <a:endParaRPr lang="en-US" altLang="zh-CN"/>
                </a:p>
              </p:txBody>
            </p:sp>
          </p:grpSp>
          <p:sp>
            <p:nvSpPr>
              <p:cNvPr id="69" name="文本框 68"/>
              <p:cNvSpPr txBox="1"/>
              <p:nvPr/>
            </p:nvSpPr>
            <p:spPr>
              <a:xfrm>
                <a:off x="13608" y="2796"/>
                <a:ext cx="418" cy="1061"/>
              </a:xfrm>
              <a:prstGeom prst="rect">
                <a:avLst/>
              </a:prstGeom>
              <a:noFill/>
            </p:spPr>
            <p:txBody>
              <a:bodyPr wrap="square" rtlCol="0">
                <a:spAutoFit/>
              </a:bodyPr>
              <a:lstStyle/>
              <a:p>
                <a:r>
                  <a:rPr lang="en-US" altLang="zh-CN"/>
                  <a:t>2</a:t>
                </a:r>
                <a:endParaRPr lang="en-US" altLang="zh-CN"/>
              </a:p>
            </p:txBody>
          </p:sp>
        </p:grpSp>
        <p:cxnSp>
          <p:nvCxnSpPr>
            <p:cNvPr id="70" name="直接箭头连接符 69"/>
            <p:cNvCxnSpPr/>
            <p:nvPr/>
          </p:nvCxnSpPr>
          <p:spPr>
            <a:xfrm>
              <a:off x="4651" y="3571"/>
              <a:ext cx="1321"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15" name="对象 14">
              <a:hlinkClick r:id="" action="ppaction://ole?verb=0"/>
            </p:cNvPr>
            <p:cNvGraphicFramePr>
              <a:graphicFrameLocks noChangeAspect="1"/>
            </p:cNvGraphicFramePr>
            <p:nvPr/>
          </p:nvGraphicFramePr>
          <p:xfrm>
            <a:off x="4971" y="3855"/>
            <a:ext cx="893" cy="538"/>
          </p:xfrm>
          <a:graphic>
            <a:graphicData uri="http://schemas.openxmlformats.org/presentationml/2006/ole">
              <mc:AlternateContent xmlns:mc="http://schemas.openxmlformats.org/markup-compatibility/2006">
                <mc:Choice xmlns:v="urn:schemas-microsoft-com:vml" Requires="v">
                  <p:oleObj spid="_x0000_s1029" name="" r:id="rId1" imgW="177165" imgH="152400" progId="Equation.KSEE3">
                    <p:embed/>
                  </p:oleObj>
                </mc:Choice>
                <mc:Fallback>
                  <p:oleObj name="" r:id="rId1" imgW="177165" imgH="152400" progId="Equation.KSEE3">
                    <p:embed/>
                    <p:pic>
                      <p:nvPicPr>
                        <p:cNvPr id="0" name="图片 1025"/>
                        <p:cNvPicPr/>
                        <p:nvPr/>
                      </p:nvPicPr>
                      <p:blipFill>
                        <a:blip r:embed="rId2"/>
                        <a:stretch>
                          <a:fillRect/>
                        </a:stretch>
                      </p:blipFill>
                      <p:spPr>
                        <a:xfrm>
                          <a:off x="4971" y="3855"/>
                          <a:ext cx="893" cy="538"/>
                        </a:xfrm>
                        <a:prstGeom prst="rect">
                          <a:avLst/>
                        </a:prstGeom>
                      </p:spPr>
                    </p:pic>
                  </p:oleObj>
                </mc:Fallback>
              </mc:AlternateContent>
            </a:graphicData>
          </a:graphic>
        </p:graphicFrame>
        <p:cxnSp>
          <p:nvCxnSpPr>
            <p:cNvPr id="20" name="直接连接符 19"/>
            <p:cNvCxnSpPr/>
            <p:nvPr/>
          </p:nvCxnSpPr>
          <p:spPr>
            <a:xfrm>
              <a:off x="10192" y="2630"/>
              <a:ext cx="18" cy="96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2031" y="2332"/>
              <a:ext cx="818" cy="1016"/>
            </a:xfrm>
            <a:prstGeom prst="rect">
              <a:avLst/>
            </a:prstGeom>
            <a:noFill/>
          </p:spPr>
          <p:txBody>
            <a:bodyPr wrap="square" rtlCol="0">
              <a:spAutoFit/>
            </a:bodyPr>
            <a:lstStyle/>
            <a:p>
              <a:r>
                <a:rPr lang="en-US" altLang="zh-CN"/>
                <a:t>G</a:t>
              </a:r>
              <a:endParaRPr lang="en-US" altLang="zh-CN"/>
            </a:p>
            <a:p>
              <a:r>
                <a:rPr lang="en-US" altLang="zh-CN"/>
                <a:t>~</a:t>
              </a:r>
              <a:endParaRPr lang="en-US" altLang="zh-CN"/>
            </a:p>
          </p:txBody>
        </p:sp>
        <p:grpSp>
          <p:nvGrpSpPr>
            <p:cNvPr id="37" name="组合 36"/>
            <p:cNvGrpSpPr/>
            <p:nvPr/>
          </p:nvGrpSpPr>
          <p:grpSpPr>
            <a:xfrm>
              <a:off x="3194" y="5673"/>
              <a:ext cx="9883" cy="468"/>
              <a:chOff x="6180" y="4001"/>
              <a:chExt cx="9883" cy="468"/>
            </a:xfrm>
          </p:grpSpPr>
          <p:cxnSp>
            <p:nvCxnSpPr>
              <p:cNvPr id="26" name="直接连接符 25"/>
              <p:cNvCxnSpPr/>
              <p:nvPr/>
            </p:nvCxnSpPr>
            <p:spPr>
              <a:xfrm>
                <a:off x="6193" y="4013"/>
                <a:ext cx="0" cy="45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flipV="1">
                <a:off x="6180" y="4241"/>
                <a:ext cx="9883" cy="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16063" y="4001"/>
                <a:ext cx="0" cy="45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4" name="文本框 33"/>
            <p:cNvSpPr txBox="1"/>
            <p:nvPr/>
          </p:nvSpPr>
          <p:spPr>
            <a:xfrm>
              <a:off x="3539" y="5086"/>
              <a:ext cx="3395" cy="580"/>
            </a:xfrm>
            <a:prstGeom prst="rect">
              <a:avLst/>
            </a:prstGeom>
            <a:noFill/>
          </p:spPr>
          <p:txBody>
            <a:bodyPr wrap="square" rtlCol="0">
              <a:spAutoFit/>
            </a:bodyPr>
            <a:lstStyle/>
            <a:p>
              <a:r>
                <a:rPr lang="zh-CN" altLang="zh-CN"/>
                <a:t>保护</a:t>
              </a:r>
              <a:r>
                <a:rPr lang="en-US" altLang="zh-CN"/>
                <a:t>1</a:t>
              </a:r>
              <a:r>
                <a:rPr lang="zh-CN" altLang="en-US"/>
                <a:t>的</a:t>
              </a:r>
              <a:r>
                <a:rPr lang="en-US" altLang="zh-CN"/>
                <a:t>II</a:t>
              </a:r>
              <a:r>
                <a:rPr lang="zh-CN" altLang="en-US"/>
                <a:t>段保护区</a:t>
              </a:r>
              <a:endParaRPr lang="zh-CN" altLang="en-US"/>
            </a:p>
          </p:txBody>
        </p:sp>
        <p:grpSp>
          <p:nvGrpSpPr>
            <p:cNvPr id="7" name="组合 6"/>
            <p:cNvGrpSpPr/>
            <p:nvPr/>
          </p:nvGrpSpPr>
          <p:grpSpPr>
            <a:xfrm>
              <a:off x="10247" y="4050"/>
              <a:ext cx="3705" cy="1036"/>
              <a:chOff x="13222" y="3889"/>
              <a:chExt cx="3705" cy="1036"/>
            </a:xfrm>
          </p:grpSpPr>
          <p:cxnSp>
            <p:nvCxnSpPr>
              <p:cNvPr id="32" name="直接连接符 31"/>
              <p:cNvCxnSpPr/>
              <p:nvPr/>
            </p:nvCxnSpPr>
            <p:spPr>
              <a:xfrm>
                <a:off x="13222" y="4469"/>
                <a:ext cx="0" cy="45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13222" y="4687"/>
                <a:ext cx="3705" cy="1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35" name="文本框 34"/>
              <p:cNvSpPr txBox="1"/>
              <p:nvPr/>
            </p:nvSpPr>
            <p:spPr>
              <a:xfrm>
                <a:off x="13537" y="3889"/>
                <a:ext cx="3390" cy="580"/>
              </a:xfrm>
              <a:prstGeom prst="rect">
                <a:avLst/>
              </a:prstGeom>
              <a:noFill/>
            </p:spPr>
            <p:txBody>
              <a:bodyPr wrap="square" rtlCol="0">
                <a:spAutoFit/>
              </a:bodyPr>
              <a:lstStyle/>
              <a:p>
                <a:r>
                  <a:rPr lang="zh-CN" altLang="zh-CN"/>
                  <a:t>保护</a:t>
                </a:r>
                <a:r>
                  <a:rPr lang="en-US" altLang="zh-CN"/>
                  <a:t>2</a:t>
                </a:r>
                <a:r>
                  <a:rPr lang="zh-CN" altLang="en-US"/>
                  <a:t>的</a:t>
                </a:r>
                <a:r>
                  <a:rPr lang="en-US" altLang="zh-CN"/>
                  <a:t>I</a:t>
                </a:r>
                <a:r>
                  <a:rPr lang="zh-CN" altLang="en-US"/>
                  <a:t>段保护区</a:t>
                </a:r>
                <a:endParaRPr lang="zh-CN" altLang="en-US"/>
              </a:p>
            </p:txBody>
          </p:sp>
        </p:grpSp>
        <p:grpSp>
          <p:nvGrpSpPr>
            <p:cNvPr id="27" name="组合 26"/>
            <p:cNvGrpSpPr/>
            <p:nvPr/>
          </p:nvGrpSpPr>
          <p:grpSpPr>
            <a:xfrm>
              <a:off x="12201" y="2326"/>
              <a:ext cx="773" cy="1245"/>
              <a:chOff x="1649" y="3911"/>
              <a:chExt cx="1794" cy="2071"/>
            </a:xfrm>
          </p:grpSpPr>
          <p:cxnSp>
            <p:nvCxnSpPr>
              <p:cNvPr id="12" name="直接连接符 11"/>
              <p:cNvCxnSpPr/>
              <p:nvPr/>
            </p:nvCxnSpPr>
            <p:spPr>
              <a:xfrm flipH="1">
                <a:off x="1669" y="3911"/>
                <a:ext cx="171" cy="79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1649" y="4710"/>
                <a:ext cx="762" cy="5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直接箭头连接符 17"/>
              <p:cNvCxnSpPr/>
              <p:nvPr/>
            </p:nvCxnSpPr>
            <p:spPr>
              <a:xfrm flipH="1">
                <a:off x="1973" y="4768"/>
                <a:ext cx="380" cy="100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9" name="文本框 18"/>
              <p:cNvSpPr txBox="1"/>
              <p:nvPr/>
            </p:nvSpPr>
            <p:spPr>
              <a:xfrm>
                <a:off x="2355" y="4131"/>
                <a:ext cx="1088" cy="1851"/>
              </a:xfrm>
              <a:prstGeom prst="rect">
                <a:avLst/>
              </a:prstGeom>
              <a:noFill/>
            </p:spPr>
            <p:txBody>
              <a:bodyPr wrap="square" rtlCol="0">
                <a:spAutoFit/>
              </a:bodyPr>
              <a:lstStyle/>
              <a:p>
                <a:r>
                  <a:rPr lang="en-US" altLang="zh-CN" sz="4000" dirty="0">
                    <a:latin typeface="宋体" panose="02010600030101010101" pitchFamily="2" charset="-122"/>
                    <a:ea typeface="宋体" panose="02010600030101010101" pitchFamily="2" charset="-122"/>
                  </a:rPr>
                  <a:t>K</a:t>
                </a:r>
                <a:endParaRPr lang="en-US" altLang="zh-CN" sz="4000" dirty="0">
                  <a:latin typeface="宋体" panose="02010600030101010101" pitchFamily="2" charset="-122"/>
                  <a:ea typeface="宋体" panose="02010600030101010101" pitchFamily="2" charset="-122"/>
                </a:endParaRPr>
              </a:p>
            </p:txBody>
          </p:sp>
        </p:grpSp>
        <p:sp>
          <p:nvSpPr>
            <p:cNvPr id="38" name="文本框 37"/>
            <p:cNvSpPr txBox="1"/>
            <p:nvPr/>
          </p:nvSpPr>
          <p:spPr>
            <a:xfrm>
              <a:off x="10264" y="2932"/>
              <a:ext cx="454" cy="580"/>
            </a:xfrm>
            <a:prstGeom prst="rect">
              <a:avLst/>
            </a:prstGeom>
            <a:noFill/>
          </p:spPr>
          <p:txBody>
            <a:bodyPr wrap="square" rtlCol="0">
              <a:spAutoFit/>
            </a:bodyPr>
            <a:lstStyle/>
            <a:p>
              <a:r>
                <a:rPr lang="en-US" altLang="zh-CN"/>
                <a:t>X</a:t>
              </a:r>
              <a:endParaRPr lang="en-US" altLang="zh-CN"/>
            </a:p>
          </p:txBody>
        </p:sp>
      </p:grpSp>
      <p:pic>
        <p:nvPicPr>
          <p:cNvPr id="40" name="图片 39"/>
          <p:cNvPicPr>
            <a:picLocks noChangeAspect="1"/>
          </p:cNvPicPr>
          <p:nvPr/>
        </p:nvPicPr>
        <p:blipFill>
          <a:blip r:embed="rId3"/>
          <a:stretch>
            <a:fillRect/>
          </a:stretch>
        </p:blipFill>
        <p:spPr>
          <a:xfrm>
            <a:off x="7883293" y="4347210"/>
            <a:ext cx="4114800" cy="1524000"/>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175" y="848995"/>
            <a:ext cx="12108815" cy="1568450"/>
          </a:xfrm>
          <a:prstGeom prst="rect">
            <a:avLst/>
          </a:prstGeom>
          <a:noFill/>
        </p:spPr>
        <p:txBody>
          <a:bodyPr wrap="square" rtlCol="0" anchor="t">
            <a:spAutoFit/>
          </a:bodyPr>
          <a:lstStyle/>
          <a:p>
            <a:r>
              <a:rPr lang="zh-CN" altLang="en-US">
                <a:sym typeface="+mn-ea"/>
              </a:rPr>
              <a:t>        </a:t>
            </a:r>
            <a:r>
              <a:rPr lang="zh-CN" altLang="en-US" sz="2400">
                <a:sym typeface="+mn-ea"/>
              </a:rPr>
              <a:t> </a:t>
            </a:r>
            <a:r>
              <a:rPr lang="zh-CN" altLang="en-US" sz="2400">
                <a:latin typeface="楷体" panose="02010609060101010101" pitchFamily="49" charset="-122"/>
                <a:ea typeface="楷体" panose="02010609060101010101" pitchFamily="49" charset="-122"/>
                <a:cs typeface="楷体" panose="02010609060101010101" pitchFamily="49" charset="-122"/>
                <a:sym typeface="+mn-ea"/>
              </a:rPr>
              <a:t>保护1的Ⅱ段保护区配合如图1-20所示，若保护1的Ⅱ段保护区伸出下一线路I段保护区，在图中K区域发生故障时，保护2的I段保护区不动，保护1的Ⅱ段保护区与保护2的Ⅱ段保护区启动，同时动作，跳开断路器QF1、QF2，保护动作为非选择性的。</a:t>
            </a:r>
            <a:endParaRPr lang="zh-CN" altLang="en-US" sz="2400">
              <a:latin typeface="楷体" panose="02010609060101010101" pitchFamily="49" charset="-122"/>
              <a:ea typeface="楷体" panose="02010609060101010101" pitchFamily="49" charset="-122"/>
              <a:cs typeface="楷体" panose="02010609060101010101" pitchFamily="49" charset="-122"/>
            </a:endParaRPr>
          </a:p>
          <a:p>
            <a:endParaRPr lang="zh-CN" altLang="en-US" sz="2400">
              <a:latin typeface="楷体" panose="02010609060101010101" pitchFamily="49" charset="-122"/>
              <a:ea typeface="楷体" panose="02010609060101010101" pitchFamily="49" charset="-122"/>
              <a:cs typeface="楷体" panose="02010609060101010101" pitchFamily="49" charset="-122"/>
            </a:endParaRPr>
          </a:p>
        </p:txBody>
      </p:sp>
      <p:grpSp>
        <p:nvGrpSpPr>
          <p:cNvPr id="53" name="组合 52"/>
          <p:cNvGrpSpPr/>
          <p:nvPr/>
        </p:nvGrpSpPr>
        <p:grpSpPr>
          <a:xfrm>
            <a:off x="929640" y="2965450"/>
            <a:ext cx="10034270" cy="3016250"/>
            <a:chOff x="2016" y="1968"/>
            <a:chExt cx="15802" cy="4750"/>
          </a:xfrm>
        </p:grpSpPr>
        <p:sp>
          <p:nvSpPr>
            <p:cNvPr id="8" name="椭圆 7"/>
            <p:cNvSpPr/>
            <p:nvPr/>
          </p:nvSpPr>
          <p:spPr>
            <a:xfrm>
              <a:off x="2016" y="2879"/>
              <a:ext cx="936" cy="635"/>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p>
          </p:txBody>
        </p:sp>
        <p:sp>
          <p:nvSpPr>
            <p:cNvPr id="21" name="矩形 20"/>
            <p:cNvSpPr/>
            <p:nvPr/>
          </p:nvSpPr>
          <p:spPr>
            <a:xfrm>
              <a:off x="14481" y="2751"/>
              <a:ext cx="3116" cy="1045"/>
            </a:xfrm>
            <a:prstGeom prst="rect">
              <a:avLst/>
            </a:prstGeom>
            <a:ln w="38100">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p>
          </p:txBody>
        </p:sp>
        <p:cxnSp>
          <p:nvCxnSpPr>
            <p:cNvPr id="10" name="直接连接符 9"/>
            <p:cNvCxnSpPr/>
            <p:nvPr/>
          </p:nvCxnSpPr>
          <p:spPr>
            <a:xfrm>
              <a:off x="2953" y="3307"/>
              <a:ext cx="79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文本框 10"/>
            <p:cNvSpPr txBox="1"/>
            <p:nvPr/>
          </p:nvSpPr>
          <p:spPr>
            <a:xfrm>
              <a:off x="3501" y="2966"/>
              <a:ext cx="511" cy="579"/>
            </a:xfrm>
            <a:prstGeom prst="rect">
              <a:avLst/>
            </a:prstGeom>
            <a:noFill/>
          </p:spPr>
          <p:txBody>
            <a:bodyPr wrap="square" rtlCol="0">
              <a:spAutoFit/>
            </a:bodyPr>
            <a:lstStyle/>
            <a:p>
              <a:r>
                <a:rPr lang="en-US" altLang="zh-CN"/>
                <a:t>X</a:t>
              </a:r>
              <a:endParaRPr lang="en-US" altLang="zh-CN"/>
            </a:p>
          </p:txBody>
        </p:sp>
        <p:cxnSp>
          <p:nvCxnSpPr>
            <p:cNvPr id="7" name="直接连接符 6"/>
            <p:cNvCxnSpPr/>
            <p:nvPr/>
          </p:nvCxnSpPr>
          <p:spPr>
            <a:xfrm>
              <a:off x="4337" y="3315"/>
              <a:ext cx="2811"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a:endCxn id="11" idx="2"/>
            </p:cNvCxnSpPr>
            <p:nvPr/>
          </p:nvCxnSpPr>
          <p:spPr>
            <a:xfrm flipH="1">
              <a:off x="3757" y="3219"/>
              <a:ext cx="622" cy="32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3339" y="2730"/>
              <a:ext cx="20" cy="108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7051" y="3349"/>
              <a:ext cx="4537" cy="25"/>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V="1">
              <a:off x="11727" y="3363"/>
              <a:ext cx="264" cy="30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V="1">
              <a:off x="12619" y="3330"/>
              <a:ext cx="5183" cy="1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flipH="1" flipV="1">
              <a:off x="11992" y="3334"/>
              <a:ext cx="836" cy="29"/>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文本框 27"/>
            <p:cNvSpPr txBox="1"/>
            <p:nvPr/>
          </p:nvSpPr>
          <p:spPr>
            <a:xfrm>
              <a:off x="3046" y="2015"/>
              <a:ext cx="528" cy="579"/>
            </a:xfrm>
            <a:prstGeom prst="rect">
              <a:avLst/>
            </a:prstGeom>
            <a:noFill/>
          </p:spPr>
          <p:txBody>
            <a:bodyPr wrap="square" rtlCol="0">
              <a:spAutoFit/>
            </a:bodyPr>
            <a:lstStyle/>
            <a:p>
              <a:r>
                <a:rPr lang="en-US" altLang="zh-CN"/>
                <a:t>M</a:t>
              </a:r>
              <a:endParaRPr lang="en-US" altLang="zh-CN"/>
            </a:p>
          </p:txBody>
        </p:sp>
        <p:sp>
          <p:nvSpPr>
            <p:cNvPr id="30" name="文本框 29"/>
            <p:cNvSpPr txBox="1"/>
            <p:nvPr/>
          </p:nvSpPr>
          <p:spPr>
            <a:xfrm>
              <a:off x="10787" y="2296"/>
              <a:ext cx="528" cy="579"/>
            </a:xfrm>
            <a:prstGeom prst="rect">
              <a:avLst/>
            </a:prstGeom>
            <a:noFill/>
          </p:spPr>
          <p:txBody>
            <a:bodyPr wrap="square" rtlCol="0">
              <a:spAutoFit/>
            </a:bodyPr>
            <a:lstStyle/>
            <a:p>
              <a:r>
                <a:rPr lang="en-US" altLang="zh-CN"/>
                <a:t>N</a:t>
              </a:r>
              <a:endParaRPr lang="en-US" altLang="zh-CN"/>
            </a:p>
          </p:txBody>
        </p:sp>
        <p:sp>
          <p:nvSpPr>
            <p:cNvPr id="59" name="文本框 58"/>
            <p:cNvSpPr txBox="1"/>
            <p:nvPr/>
          </p:nvSpPr>
          <p:spPr>
            <a:xfrm>
              <a:off x="3573" y="2439"/>
              <a:ext cx="1426" cy="579"/>
            </a:xfrm>
            <a:prstGeom prst="rect">
              <a:avLst/>
            </a:prstGeom>
            <a:noFill/>
          </p:spPr>
          <p:txBody>
            <a:bodyPr wrap="square" rtlCol="0">
              <a:spAutoFit/>
            </a:bodyPr>
            <a:lstStyle/>
            <a:p>
              <a:r>
                <a:rPr lang="en-US" altLang="zh-CN"/>
                <a:t>QF1</a:t>
              </a:r>
              <a:endParaRPr lang="en-US" altLang="zh-CN"/>
            </a:p>
          </p:txBody>
        </p:sp>
        <p:sp>
          <p:nvSpPr>
            <p:cNvPr id="60" name="文本框 59"/>
            <p:cNvSpPr txBox="1"/>
            <p:nvPr/>
          </p:nvSpPr>
          <p:spPr>
            <a:xfrm>
              <a:off x="11314" y="2660"/>
              <a:ext cx="1060" cy="579"/>
            </a:xfrm>
            <a:prstGeom prst="rect">
              <a:avLst/>
            </a:prstGeom>
            <a:noFill/>
          </p:spPr>
          <p:txBody>
            <a:bodyPr wrap="square" rtlCol="0">
              <a:spAutoFit/>
            </a:bodyPr>
            <a:lstStyle/>
            <a:p>
              <a:r>
                <a:rPr lang="en-US" altLang="zh-CN"/>
                <a:t>QF2</a:t>
              </a:r>
              <a:endParaRPr lang="en-US" altLang="zh-CN"/>
            </a:p>
          </p:txBody>
        </p:sp>
        <p:grpSp>
          <p:nvGrpSpPr>
            <p:cNvPr id="65" name="组合 64"/>
            <p:cNvGrpSpPr/>
            <p:nvPr/>
          </p:nvGrpSpPr>
          <p:grpSpPr>
            <a:xfrm>
              <a:off x="4500" y="2134"/>
              <a:ext cx="859" cy="1016"/>
              <a:chOff x="5384" y="4364"/>
              <a:chExt cx="803" cy="1644"/>
            </a:xfrm>
          </p:grpSpPr>
          <p:sp>
            <p:nvSpPr>
              <p:cNvPr id="61" name="矩形 60"/>
              <p:cNvSpPr/>
              <p:nvPr/>
            </p:nvSpPr>
            <p:spPr>
              <a:xfrm>
                <a:off x="5384" y="4395"/>
                <a:ext cx="609" cy="87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p>
            </p:txBody>
          </p:sp>
          <p:sp>
            <p:nvSpPr>
              <p:cNvPr id="62" name="文本框 61"/>
              <p:cNvSpPr txBox="1"/>
              <p:nvPr/>
            </p:nvSpPr>
            <p:spPr>
              <a:xfrm>
                <a:off x="5517" y="4364"/>
                <a:ext cx="670" cy="1644"/>
              </a:xfrm>
              <a:prstGeom prst="rect">
                <a:avLst/>
              </a:prstGeom>
              <a:noFill/>
            </p:spPr>
            <p:txBody>
              <a:bodyPr wrap="square" rtlCol="0">
                <a:spAutoFit/>
              </a:bodyPr>
              <a:lstStyle/>
              <a:p>
                <a:r>
                  <a:rPr lang="en-US" altLang="zh-CN"/>
                  <a:t>PI</a:t>
                </a:r>
                <a:endParaRPr lang="en-US" altLang="zh-CN"/>
              </a:p>
            </p:txBody>
          </p:sp>
        </p:grpSp>
        <p:grpSp>
          <p:nvGrpSpPr>
            <p:cNvPr id="66" name="组合 65"/>
            <p:cNvGrpSpPr/>
            <p:nvPr/>
          </p:nvGrpSpPr>
          <p:grpSpPr>
            <a:xfrm>
              <a:off x="12265" y="1968"/>
              <a:ext cx="773" cy="644"/>
              <a:chOff x="5378" y="3391"/>
              <a:chExt cx="723" cy="1043"/>
            </a:xfrm>
          </p:grpSpPr>
          <p:sp>
            <p:nvSpPr>
              <p:cNvPr id="67" name="矩形 66"/>
              <p:cNvSpPr/>
              <p:nvPr/>
            </p:nvSpPr>
            <p:spPr>
              <a:xfrm>
                <a:off x="5378" y="3559"/>
                <a:ext cx="609" cy="87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p>
            </p:txBody>
          </p:sp>
          <p:sp>
            <p:nvSpPr>
              <p:cNvPr id="68" name="文本框 67"/>
              <p:cNvSpPr txBox="1"/>
              <p:nvPr/>
            </p:nvSpPr>
            <p:spPr>
              <a:xfrm>
                <a:off x="5460" y="3391"/>
                <a:ext cx="641" cy="940"/>
              </a:xfrm>
              <a:prstGeom prst="rect">
                <a:avLst/>
              </a:prstGeom>
              <a:noFill/>
            </p:spPr>
            <p:txBody>
              <a:bodyPr wrap="square" rtlCol="0">
                <a:spAutoFit/>
              </a:bodyPr>
              <a:lstStyle/>
              <a:p>
                <a:r>
                  <a:rPr lang="en-US" altLang="zh-CN"/>
                  <a:t>P2</a:t>
                </a:r>
                <a:endParaRPr lang="en-US" altLang="zh-CN"/>
              </a:p>
            </p:txBody>
          </p:sp>
        </p:grpSp>
        <p:cxnSp>
          <p:nvCxnSpPr>
            <p:cNvPr id="20" name="直接连接符 19"/>
            <p:cNvCxnSpPr/>
            <p:nvPr/>
          </p:nvCxnSpPr>
          <p:spPr>
            <a:xfrm>
              <a:off x="11233" y="2753"/>
              <a:ext cx="20" cy="108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2126" y="2410"/>
              <a:ext cx="920" cy="1017"/>
            </a:xfrm>
            <a:prstGeom prst="rect">
              <a:avLst/>
            </a:prstGeom>
            <a:noFill/>
          </p:spPr>
          <p:txBody>
            <a:bodyPr wrap="square" rtlCol="0">
              <a:spAutoFit/>
            </a:bodyPr>
            <a:lstStyle/>
            <a:p>
              <a:r>
                <a:rPr lang="en-US" altLang="zh-CN"/>
                <a:t>G</a:t>
              </a:r>
              <a:endParaRPr lang="en-US" altLang="zh-CN"/>
            </a:p>
            <a:p>
              <a:r>
                <a:rPr lang="en-US" altLang="zh-CN"/>
                <a:t>~</a:t>
              </a:r>
              <a:endParaRPr lang="en-US" altLang="zh-CN"/>
            </a:p>
          </p:txBody>
        </p:sp>
        <p:grpSp>
          <p:nvGrpSpPr>
            <p:cNvPr id="37" name="组合 36"/>
            <p:cNvGrpSpPr/>
            <p:nvPr/>
          </p:nvGrpSpPr>
          <p:grpSpPr>
            <a:xfrm>
              <a:off x="3359" y="6190"/>
              <a:ext cx="11120" cy="529"/>
              <a:chOff x="6180" y="4001"/>
              <a:chExt cx="9883" cy="468"/>
            </a:xfrm>
          </p:grpSpPr>
          <p:cxnSp>
            <p:nvCxnSpPr>
              <p:cNvPr id="26" name="直接连接符 25"/>
              <p:cNvCxnSpPr/>
              <p:nvPr/>
            </p:nvCxnSpPr>
            <p:spPr>
              <a:xfrm>
                <a:off x="6193" y="4013"/>
                <a:ext cx="0" cy="45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flipV="1">
                <a:off x="6180" y="4241"/>
                <a:ext cx="9883" cy="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16063" y="4001"/>
                <a:ext cx="0" cy="45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4" name="文本框 33"/>
            <p:cNvSpPr txBox="1"/>
            <p:nvPr/>
          </p:nvSpPr>
          <p:spPr>
            <a:xfrm>
              <a:off x="3748" y="5527"/>
              <a:ext cx="3820" cy="579"/>
            </a:xfrm>
            <a:prstGeom prst="rect">
              <a:avLst/>
            </a:prstGeom>
            <a:noFill/>
          </p:spPr>
          <p:txBody>
            <a:bodyPr wrap="square" rtlCol="0">
              <a:spAutoFit/>
            </a:bodyPr>
            <a:lstStyle/>
            <a:p>
              <a:r>
                <a:rPr lang="zh-CN" altLang="zh-CN"/>
                <a:t>保护</a:t>
              </a:r>
              <a:r>
                <a:rPr lang="en-US" altLang="zh-CN"/>
                <a:t>1</a:t>
              </a:r>
              <a:r>
                <a:rPr lang="zh-CN" altLang="en-US"/>
                <a:t>的</a:t>
              </a:r>
              <a:r>
                <a:rPr lang="en-US" altLang="zh-CN"/>
                <a:t>II</a:t>
              </a:r>
              <a:r>
                <a:rPr lang="zh-CN" altLang="en-US"/>
                <a:t>段保护区</a:t>
              </a:r>
              <a:endParaRPr lang="zh-CN" altLang="en-US"/>
            </a:p>
          </p:txBody>
        </p:sp>
        <p:grpSp>
          <p:nvGrpSpPr>
            <p:cNvPr id="3" name="组合 2"/>
            <p:cNvGrpSpPr/>
            <p:nvPr/>
          </p:nvGrpSpPr>
          <p:grpSpPr>
            <a:xfrm>
              <a:off x="11253" y="4775"/>
              <a:ext cx="4169" cy="1170"/>
              <a:chOff x="13222" y="3889"/>
              <a:chExt cx="3705" cy="1036"/>
            </a:xfrm>
          </p:grpSpPr>
          <p:cxnSp>
            <p:nvCxnSpPr>
              <p:cNvPr id="32" name="直接连接符 31"/>
              <p:cNvCxnSpPr/>
              <p:nvPr/>
            </p:nvCxnSpPr>
            <p:spPr>
              <a:xfrm>
                <a:off x="13222" y="4469"/>
                <a:ext cx="0" cy="45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13222" y="4687"/>
                <a:ext cx="3705" cy="1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35" name="文本框 34"/>
              <p:cNvSpPr txBox="1"/>
              <p:nvPr/>
            </p:nvSpPr>
            <p:spPr>
              <a:xfrm>
                <a:off x="13537" y="3889"/>
                <a:ext cx="3390" cy="514"/>
              </a:xfrm>
              <a:prstGeom prst="rect">
                <a:avLst/>
              </a:prstGeom>
              <a:noFill/>
            </p:spPr>
            <p:txBody>
              <a:bodyPr wrap="square" rtlCol="0">
                <a:spAutoFit/>
              </a:bodyPr>
              <a:lstStyle/>
              <a:p>
                <a:r>
                  <a:rPr lang="zh-CN" altLang="zh-CN"/>
                  <a:t>保护</a:t>
                </a:r>
                <a:r>
                  <a:rPr lang="en-US" altLang="zh-CN"/>
                  <a:t>2</a:t>
                </a:r>
                <a:r>
                  <a:rPr lang="zh-CN" altLang="en-US"/>
                  <a:t>的</a:t>
                </a:r>
                <a:r>
                  <a:rPr lang="en-US" altLang="zh-CN"/>
                  <a:t>II</a:t>
                </a:r>
                <a:r>
                  <a:rPr lang="zh-CN" altLang="en-US"/>
                  <a:t>段保护区</a:t>
                </a:r>
                <a:endParaRPr lang="zh-CN" altLang="en-US"/>
              </a:p>
            </p:txBody>
          </p:sp>
        </p:grpSp>
        <p:grpSp>
          <p:nvGrpSpPr>
            <p:cNvPr id="27" name="组合 26"/>
            <p:cNvGrpSpPr/>
            <p:nvPr/>
          </p:nvGrpSpPr>
          <p:grpSpPr>
            <a:xfrm>
              <a:off x="16987" y="2371"/>
              <a:ext cx="611" cy="2169"/>
              <a:chOff x="8853" y="3854"/>
              <a:chExt cx="1261" cy="3194"/>
            </a:xfrm>
          </p:grpSpPr>
          <p:cxnSp>
            <p:nvCxnSpPr>
              <p:cNvPr id="17" name="直接连接符 16"/>
              <p:cNvCxnSpPr/>
              <p:nvPr/>
            </p:nvCxnSpPr>
            <p:spPr>
              <a:xfrm flipH="1">
                <a:off x="8853" y="3854"/>
                <a:ext cx="171" cy="79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8854" y="4632"/>
                <a:ext cx="762" cy="5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直接箭头连接符 18"/>
              <p:cNvCxnSpPr/>
              <p:nvPr/>
            </p:nvCxnSpPr>
            <p:spPr>
              <a:xfrm flipH="1">
                <a:off x="9236" y="4690"/>
                <a:ext cx="380" cy="100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3" name="文本框 22"/>
              <p:cNvSpPr txBox="1"/>
              <p:nvPr/>
            </p:nvSpPr>
            <p:spPr>
              <a:xfrm>
                <a:off x="9026" y="5409"/>
                <a:ext cx="1088" cy="1639"/>
              </a:xfrm>
              <a:prstGeom prst="rect">
                <a:avLst/>
              </a:prstGeom>
              <a:noFill/>
            </p:spPr>
            <p:txBody>
              <a:bodyPr wrap="square" rtlCol="0">
                <a:spAutoFit/>
              </a:bodyPr>
              <a:lstStyle/>
              <a:p>
                <a:r>
                  <a:rPr lang="en-US" altLang="zh-CN" sz="4000">
                    <a:latin typeface="宋体" panose="02010600030101010101" pitchFamily="2" charset="-122"/>
                    <a:ea typeface="宋体" panose="02010600030101010101" pitchFamily="2" charset="-122"/>
                  </a:rPr>
                  <a:t>K</a:t>
                </a:r>
                <a:endParaRPr lang="en-US" altLang="zh-CN" sz="4000">
                  <a:latin typeface="宋体" panose="02010600030101010101" pitchFamily="2" charset="-122"/>
                  <a:ea typeface="宋体" panose="02010600030101010101" pitchFamily="2" charset="-122"/>
                </a:endParaRPr>
              </a:p>
            </p:txBody>
          </p:sp>
        </p:grpSp>
        <p:sp>
          <p:nvSpPr>
            <p:cNvPr id="38" name="文本框 37"/>
            <p:cNvSpPr txBox="1"/>
            <p:nvPr/>
          </p:nvSpPr>
          <p:spPr>
            <a:xfrm>
              <a:off x="11314" y="3094"/>
              <a:ext cx="511" cy="579"/>
            </a:xfrm>
            <a:prstGeom prst="rect">
              <a:avLst/>
            </a:prstGeom>
            <a:noFill/>
          </p:spPr>
          <p:txBody>
            <a:bodyPr wrap="square" rtlCol="0">
              <a:spAutoFit/>
            </a:bodyPr>
            <a:lstStyle/>
            <a:p>
              <a:r>
                <a:rPr lang="en-US" altLang="zh-CN"/>
                <a:t>X</a:t>
              </a:r>
              <a:endParaRPr lang="en-US" altLang="zh-CN"/>
            </a:p>
          </p:txBody>
        </p:sp>
        <p:cxnSp>
          <p:nvCxnSpPr>
            <p:cNvPr id="36" name="直接连接符 35"/>
            <p:cNvCxnSpPr/>
            <p:nvPr/>
          </p:nvCxnSpPr>
          <p:spPr>
            <a:xfrm>
              <a:off x="17814" y="2324"/>
              <a:ext cx="4" cy="174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11243" y="4070"/>
              <a:ext cx="0" cy="515"/>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a:off x="11233" y="4322"/>
              <a:ext cx="2638" cy="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a:off x="13855" y="4070"/>
              <a:ext cx="16" cy="62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42" name="文本框 41"/>
            <p:cNvSpPr txBox="1"/>
            <p:nvPr/>
          </p:nvSpPr>
          <p:spPr>
            <a:xfrm>
              <a:off x="11423" y="3545"/>
              <a:ext cx="3221" cy="580"/>
            </a:xfrm>
            <a:prstGeom prst="rect">
              <a:avLst/>
            </a:prstGeom>
            <a:noFill/>
          </p:spPr>
          <p:txBody>
            <a:bodyPr wrap="square" rtlCol="0">
              <a:spAutoFit/>
            </a:bodyPr>
            <a:lstStyle/>
            <a:p>
              <a:r>
                <a:rPr lang="zh-CN" altLang="zh-CN" dirty="0"/>
                <a:t>保护</a:t>
              </a:r>
              <a:r>
                <a:rPr lang="en-US" altLang="zh-CN" dirty="0"/>
                <a:t>2</a:t>
              </a:r>
              <a:r>
                <a:rPr lang="zh-CN" altLang="en-US" dirty="0"/>
                <a:t>的</a:t>
              </a:r>
              <a:r>
                <a:rPr lang="en-US" altLang="zh-CN" dirty="0"/>
                <a:t>I</a:t>
              </a:r>
              <a:r>
                <a:rPr lang="zh-CN" altLang="en-US" dirty="0"/>
                <a:t>段保护区</a:t>
              </a:r>
              <a:endParaRPr lang="zh-CN" altLang="en-US" dirty="0"/>
            </a:p>
          </p:txBody>
        </p:sp>
        <p:cxnSp>
          <p:nvCxnSpPr>
            <p:cNvPr id="43" name="直接连接符 42"/>
            <p:cNvCxnSpPr/>
            <p:nvPr/>
          </p:nvCxnSpPr>
          <p:spPr>
            <a:xfrm>
              <a:off x="15406" y="5316"/>
              <a:ext cx="16" cy="62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pic>
        <p:nvPicPr>
          <p:cNvPr id="6" name="图片 5"/>
          <p:cNvPicPr>
            <a:picLocks noChangeAspect="1"/>
          </p:cNvPicPr>
          <p:nvPr/>
        </p:nvPicPr>
        <p:blipFill>
          <a:blip r:embed="rId1"/>
          <a:stretch>
            <a:fillRect/>
          </a:stretch>
        </p:blipFill>
        <p:spPr>
          <a:xfrm>
            <a:off x="10162540" y="5177361"/>
            <a:ext cx="1771650" cy="1504950"/>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文本框 43"/>
          <p:cNvSpPr txBox="1"/>
          <p:nvPr/>
        </p:nvSpPr>
        <p:spPr>
          <a:xfrm>
            <a:off x="144780" y="972185"/>
            <a:ext cx="11838940" cy="4523105"/>
          </a:xfrm>
          <a:prstGeom prst="rect">
            <a:avLst/>
          </a:prstGeom>
          <a:noFill/>
        </p:spPr>
        <p:txBody>
          <a:bodyPr wrap="square" rtlCol="0">
            <a:spAutoFit/>
          </a:bodyPr>
          <a:lstStyle/>
          <a:p>
            <a:r>
              <a:rPr lang="zh-CN" altLang="en-US" sz="2400">
                <a:latin typeface="楷体" panose="02010609060101010101" pitchFamily="49" charset="-122"/>
                <a:ea typeface="楷体" panose="02010609060101010101" pitchFamily="49" charset="-122"/>
                <a:cs typeface="楷体" panose="02010609060101010101" pitchFamily="49" charset="-122"/>
              </a:rPr>
              <a:t>电流Ⅱ段保护整定公式为</a:t>
            </a:r>
            <a:r>
              <a:rPr lang="zh-CN" altLang="en-US" sz="2400"/>
              <a:t>   </a:t>
            </a:r>
            <a:endParaRPr lang="zh-CN" altLang="en-US" sz="2400"/>
          </a:p>
          <a:p>
            <a:endParaRPr lang="zh-CN" altLang="en-US" sz="2400"/>
          </a:p>
          <a:p>
            <a:endParaRPr lang="zh-CN" altLang="en-US" sz="2400"/>
          </a:p>
          <a:p>
            <a:endParaRPr lang="zh-CN" altLang="en-US" sz="2400"/>
          </a:p>
          <a:p>
            <a:endParaRPr lang="zh-CN" altLang="en-US" sz="2400"/>
          </a:p>
          <a:p>
            <a:r>
              <a:rPr lang="zh-CN" altLang="en-US" sz="2400"/>
              <a:t>                                                              </a:t>
            </a:r>
            <a:endParaRPr lang="zh-CN" altLang="en-US" sz="2400"/>
          </a:p>
          <a:p>
            <a:r>
              <a:rPr lang="zh-CN" altLang="en-US" sz="2400">
                <a:latin typeface="楷体" panose="02010609060101010101" pitchFamily="49" charset="-122"/>
                <a:ea typeface="楷体" panose="02010609060101010101" pitchFamily="49" charset="-122"/>
              </a:rPr>
              <a:t>式中</a:t>
            </a:r>
            <a:endParaRPr lang="zh-CN" altLang="en-US" sz="2400">
              <a:latin typeface="楷体" panose="02010609060101010101" pitchFamily="49" charset="-122"/>
              <a:ea typeface="楷体" panose="02010609060101010101" pitchFamily="49" charset="-122"/>
            </a:endParaRPr>
          </a:p>
          <a:p>
            <a:r>
              <a:rPr lang="zh-CN" altLang="en-US" sz="2400"/>
              <a:t>                      </a:t>
            </a:r>
            <a:r>
              <a:rPr lang="en-US" altLang="zh-CN" sz="2400"/>
              <a:t>------------</a:t>
            </a:r>
            <a:r>
              <a:rPr lang="zh-CN" altLang="en-US" sz="2400">
                <a:latin typeface="楷体" panose="02010609060101010101" pitchFamily="49" charset="-122"/>
                <a:ea typeface="楷体" panose="02010609060101010101" pitchFamily="49" charset="-122"/>
              </a:rPr>
              <a:t>可靠系数，考虑到短路电流中的非周期分量已衰减</a:t>
            </a:r>
            <a:r>
              <a:rPr lang="zh-CN" altLang="en-US" sz="2400"/>
              <a:t>，取</a:t>
            </a:r>
            <a:r>
              <a:rPr lang="en-US" altLang="zh-CN" sz="2400"/>
              <a:t>1.1~1.2</a:t>
            </a:r>
            <a:endParaRPr lang="en-US" altLang="zh-CN" sz="2400"/>
          </a:p>
          <a:p>
            <a:r>
              <a:rPr lang="en-US" altLang="zh-CN" sz="2400"/>
              <a:t>                          </a:t>
            </a:r>
            <a:endParaRPr lang="en-US" altLang="zh-CN" sz="2400"/>
          </a:p>
          <a:p>
            <a:r>
              <a:rPr lang="en-US" altLang="zh-CN" sz="2400"/>
              <a:t>                      --------</a:t>
            </a:r>
            <a:r>
              <a:rPr lang="en-US" altLang="zh-CN" sz="2400">
                <a:sym typeface="+mn-ea"/>
              </a:rPr>
              <a:t>----</a:t>
            </a:r>
            <a:r>
              <a:rPr lang="zh-CN" altLang="en-US" sz="2400">
                <a:latin typeface="楷体" panose="02010609060101010101" pitchFamily="49" charset="-122"/>
                <a:ea typeface="楷体" panose="02010609060101010101" pitchFamily="49" charset="-122"/>
                <a:cs typeface="楷体" panose="02010609060101010101" pitchFamily="49" charset="-122"/>
              </a:rPr>
              <a:t>下一线路Ⅰ段动作电流</a:t>
            </a:r>
            <a:r>
              <a:rPr lang="zh-CN" altLang="en-US" sz="2400"/>
              <a:t>；</a:t>
            </a:r>
            <a:endParaRPr lang="zh-CN" altLang="en-US" sz="2400"/>
          </a:p>
          <a:p>
            <a:endParaRPr lang="zh-CN" altLang="en-US" sz="2400"/>
          </a:p>
          <a:p>
            <a:r>
              <a:rPr lang="zh-CN" altLang="en-US" sz="2400"/>
              <a:t>                      </a:t>
            </a:r>
            <a:r>
              <a:rPr lang="en-US" altLang="zh-CN" sz="2400"/>
              <a:t>------------</a:t>
            </a:r>
            <a:r>
              <a:rPr lang="zh-CN" altLang="en-US" sz="2400">
                <a:latin typeface="楷体" panose="02010609060101010101" pitchFamily="49" charset="-122"/>
                <a:ea typeface="楷体" panose="02010609060101010101" pitchFamily="49" charset="-122"/>
                <a:cs typeface="楷体" panose="02010609060101010101" pitchFamily="49" charset="-122"/>
              </a:rPr>
              <a:t>动作时限，一般取</a:t>
            </a:r>
            <a:r>
              <a:rPr lang="en-US" altLang="zh-CN" sz="2400">
                <a:latin typeface="楷体" panose="02010609060101010101" pitchFamily="49" charset="-122"/>
                <a:ea typeface="楷体" panose="02010609060101010101" pitchFamily="49" charset="-122"/>
                <a:cs typeface="楷体" panose="02010609060101010101" pitchFamily="49" charset="-122"/>
              </a:rPr>
              <a:t>0.5s</a:t>
            </a:r>
            <a:endParaRPr lang="en-US" altLang="zh-CN" sz="2400">
              <a:latin typeface="楷体" panose="02010609060101010101" pitchFamily="49" charset="-122"/>
              <a:ea typeface="楷体" panose="02010609060101010101" pitchFamily="49" charset="-122"/>
              <a:cs typeface="楷体" panose="02010609060101010101" pitchFamily="49" charset="-122"/>
            </a:endParaRPr>
          </a:p>
        </p:txBody>
      </p:sp>
      <p:graphicFrame>
        <p:nvGraphicFramePr>
          <p:cNvPr id="46" name="对象 45">
            <a:hlinkClick r:id="" action="ppaction://ole?verb=0"/>
          </p:cNvPr>
          <p:cNvGraphicFramePr>
            <a:graphicFrameLocks noChangeAspect="1"/>
          </p:cNvGraphicFramePr>
          <p:nvPr/>
        </p:nvGraphicFramePr>
        <p:xfrm>
          <a:off x="4218305" y="1306830"/>
          <a:ext cx="2971800" cy="651510"/>
        </p:xfrm>
        <a:graphic>
          <a:graphicData uri="http://schemas.openxmlformats.org/presentationml/2006/ole">
            <mc:AlternateContent xmlns:mc="http://schemas.openxmlformats.org/markup-compatibility/2006">
              <mc:Choice xmlns:v="urn:schemas-microsoft-com:vml" Requires="v">
                <p:oleObj spid="_x0000_s2057" name="" r:id="rId1" imgW="927100" imgH="203200" progId="Equation.KSEE3">
                  <p:embed/>
                </p:oleObj>
              </mc:Choice>
              <mc:Fallback>
                <p:oleObj name="" r:id="rId1" imgW="927100" imgH="203200" progId="Equation.KSEE3">
                  <p:embed/>
                  <p:pic>
                    <p:nvPicPr>
                      <p:cNvPr id="0" name="图片 2048"/>
                      <p:cNvPicPr/>
                      <p:nvPr/>
                    </p:nvPicPr>
                    <p:blipFill>
                      <a:blip r:embed="rId2"/>
                      <a:stretch>
                        <a:fillRect/>
                      </a:stretch>
                    </p:blipFill>
                    <p:spPr>
                      <a:xfrm>
                        <a:off x="4218305" y="1306830"/>
                        <a:ext cx="2971800" cy="651510"/>
                      </a:xfrm>
                      <a:prstGeom prst="rect">
                        <a:avLst/>
                      </a:prstGeom>
                    </p:spPr>
                  </p:pic>
                </p:oleObj>
              </mc:Fallback>
            </mc:AlternateContent>
          </a:graphicData>
        </a:graphic>
      </p:graphicFrame>
      <p:graphicFrame>
        <p:nvGraphicFramePr>
          <p:cNvPr id="47" name="对象 46">
            <a:hlinkClick r:id="" action="ppaction://ole?verb=0"/>
          </p:cNvPr>
          <p:cNvGraphicFramePr>
            <a:graphicFrameLocks noChangeAspect="1"/>
          </p:cNvGraphicFramePr>
          <p:nvPr/>
        </p:nvGraphicFramePr>
        <p:xfrm>
          <a:off x="4445000" y="2204085"/>
          <a:ext cx="1348740" cy="600075"/>
        </p:xfrm>
        <a:graphic>
          <a:graphicData uri="http://schemas.openxmlformats.org/presentationml/2006/ole">
            <mc:AlternateContent xmlns:mc="http://schemas.openxmlformats.org/markup-compatibility/2006">
              <mc:Choice xmlns:v="urn:schemas-microsoft-com:vml" Requires="v">
                <p:oleObj spid="_x0000_s2058" name="" r:id="rId3" imgW="457200" imgH="203200" progId="Equation.KSEE3">
                  <p:embed/>
                </p:oleObj>
              </mc:Choice>
              <mc:Fallback>
                <p:oleObj name="" r:id="rId3" imgW="457200" imgH="203200" progId="Equation.KSEE3">
                  <p:embed/>
                  <p:pic>
                    <p:nvPicPr>
                      <p:cNvPr id="0" name="图片 2049"/>
                      <p:cNvPicPr/>
                      <p:nvPr/>
                    </p:nvPicPr>
                    <p:blipFill>
                      <a:blip r:embed="rId4"/>
                      <a:stretch>
                        <a:fillRect/>
                      </a:stretch>
                    </p:blipFill>
                    <p:spPr>
                      <a:xfrm>
                        <a:off x="4445000" y="2204085"/>
                        <a:ext cx="1348740" cy="600075"/>
                      </a:xfrm>
                      <a:prstGeom prst="rect">
                        <a:avLst/>
                      </a:prstGeom>
                    </p:spPr>
                  </p:pic>
                </p:oleObj>
              </mc:Fallback>
            </mc:AlternateContent>
          </a:graphicData>
        </a:graphic>
      </p:graphicFrame>
      <p:graphicFrame>
        <p:nvGraphicFramePr>
          <p:cNvPr id="48" name="对象 47">
            <a:hlinkClick r:id="" action="ppaction://ole?verb=0"/>
          </p:cNvPr>
          <p:cNvGraphicFramePr>
            <a:graphicFrameLocks noChangeAspect="1"/>
          </p:cNvGraphicFramePr>
          <p:nvPr/>
        </p:nvGraphicFramePr>
        <p:xfrm>
          <a:off x="965835" y="3516630"/>
          <a:ext cx="706120" cy="459740"/>
        </p:xfrm>
        <a:graphic>
          <a:graphicData uri="http://schemas.openxmlformats.org/presentationml/2006/ole">
            <mc:AlternateContent xmlns:mc="http://schemas.openxmlformats.org/markup-compatibility/2006">
              <mc:Choice xmlns:v="urn:schemas-microsoft-com:vml" Requires="v">
                <p:oleObj spid="_x0000_s2059" name="" r:id="rId5" imgW="254000" imgH="165100" progId="Equation.KSEE3">
                  <p:embed/>
                </p:oleObj>
              </mc:Choice>
              <mc:Fallback>
                <p:oleObj name="" r:id="rId5" imgW="254000" imgH="165100" progId="Equation.KSEE3">
                  <p:embed/>
                  <p:pic>
                    <p:nvPicPr>
                      <p:cNvPr id="0" name="图片 2050"/>
                      <p:cNvPicPr/>
                      <p:nvPr/>
                    </p:nvPicPr>
                    <p:blipFill>
                      <a:blip r:embed="rId6"/>
                      <a:stretch>
                        <a:fillRect/>
                      </a:stretch>
                    </p:blipFill>
                    <p:spPr>
                      <a:xfrm>
                        <a:off x="965835" y="3516630"/>
                        <a:ext cx="706120" cy="459740"/>
                      </a:xfrm>
                      <a:prstGeom prst="rect">
                        <a:avLst/>
                      </a:prstGeom>
                    </p:spPr>
                  </p:pic>
                </p:oleObj>
              </mc:Fallback>
            </mc:AlternateContent>
          </a:graphicData>
        </a:graphic>
      </p:graphicFrame>
      <p:graphicFrame>
        <p:nvGraphicFramePr>
          <p:cNvPr id="50" name="对象 49">
            <a:hlinkClick r:id="" action="ppaction://ole?verb=0"/>
          </p:cNvPr>
          <p:cNvGraphicFramePr>
            <a:graphicFrameLocks noChangeAspect="1"/>
          </p:cNvGraphicFramePr>
          <p:nvPr/>
        </p:nvGraphicFramePr>
        <p:xfrm>
          <a:off x="880745" y="4204335"/>
          <a:ext cx="876935" cy="612140"/>
        </p:xfrm>
        <a:graphic>
          <a:graphicData uri="http://schemas.openxmlformats.org/presentationml/2006/ole">
            <mc:AlternateContent xmlns:mc="http://schemas.openxmlformats.org/markup-compatibility/2006">
              <mc:Choice xmlns:v="urn:schemas-microsoft-com:vml" Requires="v">
                <p:oleObj spid="_x0000_s2061" name="" r:id="rId7" imgW="368300" imgH="203200" progId="Equation.KSEE3">
                  <p:embed/>
                </p:oleObj>
              </mc:Choice>
              <mc:Fallback>
                <p:oleObj name="" r:id="rId7" imgW="368300" imgH="203200" progId="Equation.KSEE3">
                  <p:embed/>
                  <p:pic>
                    <p:nvPicPr>
                      <p:cNvPr id="0" name="图片 2051"/>
                      <p:cNvPicPr/>
                      <p:nvPr/>
                    </p:nvPicPr>
                    <p:blipFill>
                      <a:blip r:embed="rId8"/>
                      <a:stretch>
                        <a:fillRect/>
                      </a:stretch>
                    </p:blipFill>
                    <p:spPr>
                      <a:xfrm>
                        <a:off x="880745" y="4204335"/>
                        <a:ext cx="876935" cy="612140"/>
                      </a:xfrm>
                      <a:prstGeom prst="rect">
                        <a:avLst/>
                      </a:prstGeom>
                    </p:spPr>
                  </p:pic>
                </p:oleObj>
              </mc:Fallback>
            </mc:AlternateContent>
          </a:graphicData>
        </a:graphic>
      </p:graphicFrame>
      <p:graphicFrame>
        <p:nvGraphicFramePr>
          <p:cNvPr id="51" name="对象 50">
            <a:hlinkClick r:id="" action="ppaction://ole?verb=0"/>
          </p:cNvPr>
          <p:cNvGraphicFramePr>
            <a:graphicFrameLocks noChangeAspect="1"/>
          </p:cNvGraphicFramePr>
          <p:nvPr/>
        </p:nvGraphicFramePr>
        <p:xfrm>
          <a:off x="1096010" y="5044440"/>
          <a:ext cx="575945" cy="536575"/>
        </p:xfrm>
        <a:graphic>
          <a:graphicData uri="http://schemas.openxmlformats.org/presentationml/2006/ole">
            <mc:AlternateContent xmlns:mc="http://schemas.openxmlformats.org/markup-compatibility/2006">
              <mc:Choice xmlns:v="urn:schemas-microsoft-com:vml" Requires="v">
                <p:oleObj spid="_x0000_s2062" name="" r:id="rId9" imgW="190500" imgH="177165" progId="Equation.KSEE3">
                  <p:embed/>
                </p:oleObj>
              </mc:Choice>
              <mc:Fallback>
                <p:oleObj name="" r:id="rId9" imgW="190500" imgH="177165" progId="Equation.KSEE3">
                  <p:embed/>
                  <p:pic>
                    <p:nvPicPr>
                      <p:cNvPr id="0" name="图片 2052"/>
                      <p:cNvPicPr/>
                      <p:nvPr/>
                    </p:nvPicPr>
                    <p:blipFill>
                      <a:blip r:embed="rId10"/>
                      <a:stretch>
                        <a:fillRect/>
                      </a:stretch>
                    </p:blipFill>
                    <p:spPr>
                      <a:xfrm>
                        <a:off x="1096010" y="5044440"/>
                        <a:ext cx="575945" cy="536575"/>
                      </a:xfrm>
                      <a:prstGeom prst="rect">
                        <a:avLst/>
                      </a:prstGeom>
                    </p:spPr>
                  </p:pic>
                </p:oleObj>
              </mc:Fallback>
            </mc:AlternateContent>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717" name="灯片编号占位符 1"/>
          <p:cNvSpPr>
            <a:spLocks noGrp="1"/>
          </p:cNvSpPr>
          <p:nvPr>
            <p:ph type="sldNum" sz="quarter" idx="12"/>
          </p:nvPr>
        </p:nvSpPr>
        <p:spPr/>
        <p:txBody>
          <a:bodyPr anchor="t"/>
          <a:lstStyle/>
          <a:p>
            <a:pPr indent="0"/>
            <a:fld id="{9A0DB2DC-4C9A-4742-B13C-FB6460FD3503}" type="slidenum">
              <a:rPr lang="zh-CN" altLang="en-US" dirty="0">
                <a:solidFill>
                  <a:srgbClr val="000000"/>
                </a:solidFill>
                <a:latin typeface="Times New Roman" panose="02020603050405020304" pitchFamily="18" charset="0"/>
                <a:ea typeface="宋体" panose="02010600030101010101" pitchFamily="2" charset="-122"/>
              </a:rPr>
            </a:fld>
            <a:endParaRPr lang="zh-CN" altLang="en-US" dirty="0">
              <a:solidFill>
                <a:srgbClr val="000000"/>
              </a:solidFill>
              <a:latin typeface="Times New Roman" panose="02020603050405020304" pitchFamily="18" charset="0"/>
              <a:ea typeface="宋体" panose="02010600030101010101" pitchFamily="2" charset="-122"/>
            </a:endParaRPr>
          </a:p>
        </p:txBody>
      </p:sp>
      <p:sp>
        <p:nvSpPr>
          <p:cNvPr id="25" name="弧形 24"/>
          <p:cNvSpPr/>
          <p:nvPr/>
        </p:nvSpPr>
        <p:spPr>
          <a:xfrm rot="1140000" flipV="1">
            <a:off x="2168525" y="3368675"/>
            <a:ext cx="8303895" cy="2038350"/>
          </a:xfrm>
          <a:prstGeom prst="arc">
            <a:avLst>
              <a:gd name="adj1" fmla="val 11134020"/>
              <a:gd name="adj2" fmla="val 21442955"/>
            </a:avLst>
          </a:pr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nvGrpSpPr>
          <p:cNvPr id="41" name="组合 40"/>
          <p:cNvGrpSpPr/>
          <p:nvPr/>
        </p:nvGrpSpPr>
        <p:grpSpPr>
          <a:xfrm>
            <a:off x="915035" y="1614170"/>
            <a:ext cx="9406890" cy="4740910"/>
            <a:chOff x="1706" y="1818"/>
            <a:chExt cx="14549" cy="8190"/>
          </a:xfrm>
        </p:grpSpPr>
        <p:sp>
          <p:nvSpPr>
            <p:cNvPr id="2" name="椭圆 1"/>
            <p:cNvSpPr/>
            <p:nvPr/>
          </p:nvSpPr>
          <p:spPr>
            <a:xfrm>
              <a:off x="1706" y="3120"/>
              <a:ext cx="911" cy="912"/>
            </a:xfrm>
            <a:prstGeom prst="ellipse">
              <a:avLst/>
            </a:prstGeom>
            <a:ln w="28575"/>
          </p:spPr>
          <p:style>
            <a:lnRef idx="2">
              <a:schemeClr val="dk1"/>
            </a:lnRef>
            <a:fillRef idx="1">
              <a:schemeClr val="lt1"/>
            </a:fillRef>
            <a:effectRef idx="0">
              <a:schemeClr val="dk1"/>
            </a:effectRef>
            <a:fontRef idx="minor">
              <a:schemeClr val="dk1"/>
            </a:fontRef>
          </p:style>
          <p:txBody>
            <a:bodyPr rtlCol="0" anchor="ctr"/>
            <a:lstStyle/>
            <a:p>
              <a:pPr algn="ctr"/>
              <a:r>
                <a:rPr lang="en-US" altLang="zh-CN"/>
                <a:t>~</a:t>
              </a:r>
              <a:endParaRPr lang="en-US" altLang="zh-CN"/>
            </a:p>
          </p:txBody>
        </p:sp>
        <p:cxnSp>
          <p:nvCxnSpPr>
            <p:cNvPr id="3" name="直接连接符 2"/>
            <p:cNvCxnSpPr>
              <a:stCxn id="2" idx="6"/>
            </p:cNvCxnSpPr>
            <p:nvPr/>
          </p:nvCxnSpPr>
          <p:spPr>
            <a:xfrm>
              <a:off x="2617" y="3576"/>
              <a:ext cx="182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5" name="文本框 4"/>
            <p:cNvSpPr txBox="1"/>
            <p:nvPr/>
          </p:nvSpPr>
          <p:spPr>
            <a:xfrm>
              <a:off x="4236" y="3286"/>
              <a:ext cx="354" cy="636"/>
            </a:xfrm>
            <a:prstGeom prst="rect">
              <a:avLst/>
            </a:prstGeom>
            <a:noFill/>
          </p:spPr>
          <p:txBody>
            <a:bodyPr wrap="square" rtlCol="0">
              <a:spAutoFit/>
            </a:bodyPr>
            <a:lstStyle/>
            <a:p>
              <a:r>
                <a:rPr lang="en-US" altLang="zh-CN"/>
                <a:t>X</a:t>
              </a:r>
              <a:endParaRPr lang="en-US" altLang="zh-CN"/>
            </a:p>
          </p:txBody>
        </p:sp>
        <p:cxnSp>
          <p:nvCxnSpPr>
            <p:cNvPr id="6" name="直接连接符 5"/>
            <p:cNvCxnSpPr/>
            <p:nvPr/>
          </p:nvCxnSpPr>
          <p:spPr>
            <a:xfrm>
              <a:off x="4884" y="3585"/>
              <a:ext cx="625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10944" y="3295"/>
              <a:ext cx="354" cy="636"/>
            </a:xfrm>
            <a:prstGeom prst="rect">
              <a:avLst/>
            </a:prstGeom>
            <a:noFill/>
          </p:spPr>
          <p:txBody>
            <a:bodyPr wrap="square" rtlCol="0">
              <a:spAutoFit/>
            </a:bodyPr>
            <a:lstStyle/>
            <a:p>
              <a:r>
                <a:rPr lang="en-US" altLang="zh-CN"/>
                <a:t>X</a:t>
              </a:r>
              <a:endParaRPr lang="en-US" altLang="zh-CN"/>
            </a:p>
          </p:txBody>
        </p:sp>
        <p:cxnSp>
          <p:nvCxnSpPr>
            <p:cNvPr id="8" name="直接连接符 7"/>
            <p:cNvCxnSpPr/>
            <p:nvPr/>
          </p:nvCxnSpPr>
          <p:spPr>
            <a:xfrm flipH="1">
              <a:off x="4441" y="3566"/>
              <a:ext cx="446" cy="503"/>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11628" y="3566"/>
              <a:ext cx="3343"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H="1">
              <a:off x="11182" y="3585"/>
              <a:ext cx="446" cy="503"/>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14952" y="2748"/>
              <a:ext cx="0" cy="197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10092" y="2599"/>
              <a:ext cx="0" cy="197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3529" y="2590"/>
              <a:ext cx="0" cy="197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矩形 14"/>
            <p:cNvSpPr/>
            <p:nvPr/>
          </p:nvSpPr>
          <p:spPr>
            <a:xfrm>
              <a:off x="4217" y="1818"/>
              <a:ext cx="707" cy="85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altLang="zh-CN"/>
                <a:t>P1</a:t>
              </a:r>
              <a:endParaRPr lang="en-US" altLang="zh-CN"/>
            </a:p>
          </p:txBody>
        </p:sp>
        <p:sp>
          <p:nvSpPr>
            <p:cNvPr id="16" name="矩形 15"/>
            <p:cNvSpPr/>
            <p:nvPr/>
          </p:nvSpPr>
          <p:spPr>
            <a:xfrm>
              <a:off x="11051" y="1893"/>
              <a:ext cx="707" cy="85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altLang="zh-CN"/>
                <a:t>P2</a:t>
              </a:r>
              <a:endParaRPr lang="en-US" altLang="zh-CN"/>
            </a:p>
          </p:txBody>
        </p:sp>
        <p:sp>
          <p:nvSpPr>
            <p:cNvPr id="17" name="文本框 16"/>
            <p:cNvSpPr txBox="1"/>
            <p:nvPr/>
          </p:nvSpPr>
          <p:spPr>
            <a:xfrm>
              <a:off x="4403" y="2841"/>
              <a:ext cx="1024" cy="636"/>
            </a:xfrm>
            <a:prstGeom prst="rect">
              <a:avLst/>
            </a:prstGeom>
            <a:noFill/>
          </p:spPr>
          <p:txBody>
            <a:bodyPr wrap="square" rtlCol="0">
              <a:spAutoFit/>
            </a:bodyPr>
            <a:lstStyle/>
            <a:p>
              <a:r>
                <a:rPr lang="en-US" altLang="zh-CN"/>
                <a:t>QF1</a:t>
              </a:r>
              <a:endParaRPr lang="en-US" altLang="zh-CN"/>
            </a:p>
          </p:txBody>
        </p:sp>
        <p:sp>
          <p:nvSpPr>
            <p:cNvPr id="18" name="文本框 17"/>
            <p:cNvSpPr txBox="1"/>
            <p:nvPr/>
          </p:nvSpPr>
          <p:spPr>
            <a:xfrm>
              <a:off x="11051" y="2841"/>
              <a:ext cx="1191" cy="636"/>
            </a:xfrm>
            <a:prstGeom prst="rect">
              <a:avLst/>
            </a:prstGeom>
            <a:noFill/>
          </p:spPr>
          <p:txBody>
            <a:bodyPr wrap="square" rtlCol="0">
              <a:spAutoFit/>
            </a:bodyPr>
            <a:lstStyle/>
            <a:p>
              <a:r>
                <a:rPr lang="en-US" altLang="zh-CN"/>
                <a:t>QF2</a:t>
              </a:r>
              <a:endParaRPr lang="en-US" altLang="zh-CN"/>
            </a:p>
          </p:txBody>
        </p:sp>
        <p:sp>
          <p:nvSpPr>
            <p:cNvPr id="19" name="文本框 18"/>
            <p:cNvSpPr txBox="1"/>
            <p:nvPr/>
          </p:nvSpPr>
          <p:spPr>
            <a:xfrm>
              <a:off x="3249" y="1818"/>
              <a:ext cx="559" cy="636"/>
            </a:xfrm>
            <a:prstGeom prst="rect">
              <a:avLst/>
            </a:prstGeom>
            <a:noFill/>
          </p:spPr>
          <p:txBody>
            <a:bodyPr wrap="square" rtlCol="0">
              <a:spAutoFit/>
            </a:bodyPr>
            <a:lstStyle/>
            <a:p>
              <a:r>
                <a:rPr lang="en-US" altLang="zh-CN"/>
                <a:t>M</a:t>
              </a:r>
              <a:endParaRPr lang="en-US" altLang="zh-CN"/>
            </a:p>
          </p:txBody>
        </p:sp>
        <p:sp>
          <p:nvSpPr>
            <p:cNvPr id="20" name="文本框 19"/>
            <p:cNvSpPr txBox="1"/>
            <p:nvPr/>
          </p:nvSpPr>
          <p:spPr>
            <a:xfrm>
              <a:off x="9812" y="1818"/>
              <a:ext cx="559" cy="636"/>
            </a:xfrm>
            <a:prstGeom prst="rect">
              <a:avLst/>
            </a:prstGeom>
            <a:noFill/>
          </p:spPr>
          <p:txBody>
            <a:bodyPr wrap="square" rtlCol="0">
              <a:spAutoFit/>
            </a:bodyPr>
            <a:lstStyle/>
            <a:p>
              <a:r>
                <a:rPr lang="en-US" altLang="zh-CN"/>
                <a:t>N</a:t>
              </a:r>
              <a:endParaRPr lang="en-US" altLang="zh-CN"/>
            </a:p>
          </p:txBody>
        </p:sp>
        <p:sp>
          <p:nvSpPr>
            <p:cNvPr id="21" name="文本框 20"/>
            <p:cNvSpPr txBox="1"/>
            <p:nvPr/>
          </p:nvSpPr>
          <p:spPr>
            <a:xfrm>
              <a:off x="14672" y="2010"/>
              <a:ext cx="559" cy="636"/>
            </a:xfrm>
            <a:prstGeom prst="rect">
              <a:avLst/>
            </a:prstGeom>
            <a:noFill/>
          </p:spPr>
          <p:txBody>
            <a:bodyPr wrap="square" rtlCol="0">
              <a:spAutoFit/>
            </a:bodyPr>
            <a:lstStyle/>
            <a:p>
              <a:r>
                <a:rPr lang="en-US" altLang="zh-CN"/>
                <a:t>Q</a:t>
              </a:r>
              <a:endParaRPr lang="en-US" altLang="zh-CN"/>
            </a:p>
          </p:txBody>
        </p:sp>
        <p:cxnSp>
          <p:nvCxnSpPr>
            <p:cNvPr id="22" name="直接箭头连接符 21"/>
            <p:cNvCxnSpPr/>
            <p:nvPr/>
          </p:nvCxnSpPr>
          <p:spPr>
            <a:xfrm flipV="1">
              <a:off x="3548" y="4943"/>
              <a:ext cx="0" cy="4837"/>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3" name="直接箭头连接符 22"/>
            <p:cNvCxnSpPr/>
            <p:nvPr/>
          </p:nvCxnSpPr>
          <p:spPr>
            <a:xfrm flipV="1">
              <a:off x="3548" y="9725"/>
              <a:ext cx="12707" cy="55"/>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8329" y="3604"/>
              <a:ext cx="0" cy="6195"/>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10078" y="4571"/>
              <a:ext cx="14" cy="5437"/>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flipH="1">
              <a:off x="11380" y="5148"/>
              <a:ext cx="17" cy="4577"/>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12887" y="3529"/>
              <a:ext cx="47" cy="6251"/>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14934" y="4776"/>
              <a:ext cx="18" cy="5023"/>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1" name="直接箭头连接符 30"/>
            <p:cNvCxnSpPr/>
            <p:nvPr/>
          </p:nvCxnSpPr>
          <p:spPr>
            <a:xfrm>
              <a:off x="3510" y="5966"/>
              <a:ext cx="7833" cy="56"/>
            </a:xfrm>
            <a:prstGeom prst="straightConnector1">
              <a:avLst/>
            </a:prstGeom>
            <a:ln w="28575">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32" name="直接箭头连接符 31"/>
            <p:cNvCxnSpPr/>
            <p:nvPr/>
          </p:nvCxnSpPr>
          <p:spPr>
            <a:xfrm>
              <a:off x="10078" y="5092"/>
              <a:ext cx="2791" cy="56"/>
            </a:xfrm>
            <a:prstGeom prst="straightConnector1">
              <a:avLst/>
            </a:prstGeom>
            <a:ln w="28575">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flipV="1">
              <a:off x="10217" y="9015"/>
              <a:ext cx="2354" cy="13"/>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flipV="1">
              <a:off x="11758" y="9370"/>
              <a:ext cx="2354" cy="13"/>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35" name="文本框 34"/>
            <p:cNvSpPr txBox="1"/>
            <p:nvPr/>
          </p:nvSpPr>
          <p:spPr>
            <a:xfrm>
              <a:off x="4664" y="5297"/>
              <a:ext cx="3591" cy="636"/>
            </a:xfrm>
            <a:prstGeom prst="rect">
              <a:avLst/>
            </a:prstGeom>
            <a:noFill/>
          </p:spPr>
          <p:txBody>
            <a:bodyPr wrap="square" rtlCol="0">
              <a:spAutoFit/>
            </a:bodyPr>
            <a:lstStyle/>
            <a:p>
              <a:r>
                <a:rPr lang="zh-CN" altLang="en-US"/>
                <a:t>保护</a:t>
              </a:r>
              <a:r>
                <a:rPr lang="en-US" altLang="zh-CN"/>
                <a:t>1</a:t>
              </a:r>
              <a:r>
                <a:rPr lang="zh-CN" altLang="en-US"/>
                <a:t>的</a:t>
              </a:r>
              <a:r>
                <a:rPr lang="en-US" altLang="zh-CN"/>
                <a:t>II</a:t>
              </a:r>
              <a:r>
                <a:rPr lang="zh-CN" altLang="en-US"/>
                <a:t>段保护区</a:t>
              </a:r>
              <a:endParaRPr lang="zh-CN" altLang="en-US"/>
            </a:p>
          </p:txBody>
        </p:sp>
        <p:sp>
          <p:nvSpPr>
            <p:cNvPr id="36" name="文本框 35"/>
            <p:cNvSpPr txBox="1"/>
            <p:nvPr/>
          </p:nvSpPr>
          <p:spPr>
            <a:xfrm>
              <a:off x="9888" y="4363"/>
              <a:ext cx="3081" cy="636"/>
            </a:xfrm>
            <a:prstGeom prst="rect">
              <a:avLst/>
            </a:prstGeom>
            <a:noFill/>
          </p:spPr>
          <p:txBody>
            <a:bodyPr wrap="square" rtlCol="0" anchor="t">
              <a:spAutoFit/>
            </a:bodyPr>
            <a:lstStyle/>
            <a:p>
              <a:r>
                <a:rPr lang="zh-CN" altLang="en-US">
                  <a:sym typeface="+mn-ea"/>
                </a:rPr>
                <a:t>保护</a:t>
              </a:r>
              <a:r>
                <a:rPr lang="en-US" altLang="zh-CN">
                  <a:sym typeface="+mn-ea"/>
                </a:rPr>
                <a:t>2</a:t>
              </a:r>
              <a:r>
                <a:rPr lang="zh-CN" altLang="en-US">
                  <a:sym typeface="+mn-ea"/>
                </a:rPr>
                <a:t>的</a:t>
              </a:r>
              <a:r>
                <a:rPr lang="en-US" altLang="zh-CN">
                  <a:sym typeface="+mn-ea"/>
                </a:rPr>
                <a:t>I</a:t>
              </a:r>
              <a:r>
                <a:rPr lang="zh-CN" altLang="en-US">
                  <a:sym typeface="+mn-ea"/>
                </a:rPr>
                <a:t>段保护区</a:t>
              </a:r>
              <a:endParaRPr lang="zh-CN" altLang="en-US"/>
            </a:p>
          </p:txBody>
        </p:sp>
        <p:graphicFrame>
          <p:nvGraphicFramePr>
            <p:cNvPr id="37" name="对象 36">
              <a:hlinkClick r:id="" action="ppaction://ole?verb=0"/>
            </p:cNvPr>
            <p:cNvGraphicFramePr>
              <a:graphicFrameLocks noChangeAspect="1"/>
            </p:cNvGraphicFramePr>
            <p:nvPr/>
          </p:nvGraphicFramePr>
          <p:xfrm>
            <a:off x="11628" y="8187"/>
            <a:ext cx="847" cy="700"/>
          </p:xfrm>
          <a:graphic>
            <a:graphicData uri="http://schemas.openxmlformats.org/presentationml/2006/ole">
              <mc:AlternateContent xmlns:mc="http://schemas.openxmlformats.org/markup-compatibility/2006">
                <mc:Choice xmlns:v="urn:schemas-microsoft-com:vml" Requires="v">
                  <p:oleObj spid="_x0000_s3075" name="" r:id="rId1" imgW="292100" imgH="241300" progId="Equation.KSEE3">
                    <p:embed/>
                  </p:oleObj>
                </mc:Choice>
                <mc:Fallback>
                  <p:oleObj name="" r:id="rId1" imgW="292100" imgH="241300" progId="Equation.KSEE3">
                    <p:embed/>
                    <p:pic>
                      <p:nvPicPr>
                        <p:cNvPr id="0" name="图片 1024"/>
                        <p:cNvPicPr/>
                        <p:nvPr/>
                      </p:nvPicPr>
                      <p:blipFill>
                        <a:blip r:embed="rId2"/>
                        <a:stretch>
                          <a:fillRect/>
                        </a:stretch>
                      </p:blipFill>
                      <p:spPr>
                        <a:xfrm>
                          <a:off x="11628" y="8187"/>
                          <a:ext cx="847" cy="700"/>
                        </a:xfrm>
                        <a:prstGeom prst="rect">
                          <a:avLst/>
                        </a:prstGeom>
                      </p:spPr>
                    </p:pic>
                  </p:oleObj>
                </mc:Fallback>
              </mc:AlternateContent>
            </a:graphicData>
          </a:graphic>
        </p:graphicFrame>
        <p:graphicFrame>
          <p:nvGraphicFramePr>
            <p:cNvPr id="38" name="对象 37">
              <a:hlinkClick r:id="" action="ppaction://ole?verb=0"/>
            </p:cNvPr>
            <p:cNvGraphicFramePr>
              <a:graphicFrameLocks noChangeAspect="1"/>
            </p:cNvGraphicFramePr>
            <p:nvPr/>
          </p:nvGraphicFramePr>
          <p:xfrm>
            <a:off x="13113" y="8517"/>
            <a:ext cx="884" cy="700"/>
          </p:xfrm>
          <a:graphic>
            <a:graphicData uri="http://schemas.openxmlformats.org/presentationml/2006/ole">
              <mc:AlternateContent xmlns:mc="http://schemas.openxmlformats.org/markup-compatibility/2006">
                <mc:Choice xmlns:v="urn:schemas-microsoft-com:vml" Requires="v">
                  <p:oleObj spid="_x0000_s3076" name="" r:id="rId3" imgW="304800" imgH="241300" progId="Equation.KSEE3">
                    <p:embed/>
                  </p:oleObj>
                </mc:Choice>
                <mc:Fallback>
                  <p:oleObj name="" r:id="rId3" imgW="304800" imgH="241300" progId="Equation.KSEE3">
                    <p:embed/>
                    <p:pic>
                      <p:nvPicPr>
                        <p:cNvPr id="0" name="图片 1024"/>
                        <p:cNvPicPr/>
                        <p:nvPr/>
                      </p:nvPicPr>
                      <p:blipFill>
                        <a:blip r:embed="rId4"/>
                        <a:stretch>
                          <a:fillRect/>
                        </a:stretch>
                      </p:blipFill>
                      <p:spPr>
                        <a:xfrm>
                          <a:off x="13113" y="8517"/>
                          <a:ext cx="884" cy="700"/>
                        </a:xfrm>
                        <a:prstGeom prst="rect">
                          <a:avLst/>
                        </a:prstGeom>
                      </p:spPr>
                    </p:pic>
                  </p:oleObj>
                </mc:Fallback>
              </mc:AlternateContent>
            </a:graphicData>
          </a:graphic>
        </p:graphicFrame>
      </p:grpSp>
      <p:sp>
        <p:nvSpPr>
          <p:cNvPr id="42" name="文本框 41"/>
          <p:cNvSpPr txBox="1"/>
          <p:nvPr/>
        </p:nvSpPr>
        <p:spPr>
          <a:xfrm>
            <a:off x="113665" y="896620"/>
            <a:ext cx="4996180" cy="521970"/>
          </a:xfrm>
          <a:prstGeom prst="rect">
            <a:avLst/>
          </a:prstGeom>
          <a:noFill/>
        </p:spPr>
        <p:txBody>
          <a:bodyPr wrap="square" rtlCol="0">
            <a:spAutoFit/>
          </a:bodyPr>
          <a:lstStyle/>
          <a:p>
            <a:r>
              <a:rPr lang="zh-CN" altLang="en-US" sz="2800">
                <a:latin typeface="楷体" panose="02010609060101010101" pitchFamily="49" charset="-122"/>
                <a:ea typeface="楷体" panose="02010609060101010101" pitchFamily="49" charset="-122"/>
              </a:rPr>
              <a:t>电流二段整定过程如图所示</a:t>
            </a:r>
            <a:r>
              <a:rPr lang="zh-CN" altLang="en-US" sz="2800"/>
              <a:t>：</a:t>
            </a:r>
            <a:endParaRPr lang="zh-CN" altLang="en-US" sz="280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241935" y="840740"/>
            <a:ext cx="11760835" cy="4707890"/>
          </a:xfrm>
          <a:prstGeom prst="rect">
            <a:avLst/>
          </a:prstGeom>
          <a:noFill/>
        </p:spPr>
        <p:txBody>
          <a:bodyPr wrap="square" rtlCol="0" anchor="t">
            <a:spAutoFit/>
          </a:bodyPr>
          <a:lstStyle/>
          <a:p>
            <a:r>
              <a:rPr lang="en-US" altLang="zh-CN" sz="2000"/>
              <a:t>     </a:t>
            </a:r>
            <a:r>
              <a:rPr lang="zh-CN" altLang="en-US" sz="2000" b="1">
                <a:latin typeface="楷体" panose="02010609060101010101" pitchFamily="49" charset="-122"/>
                <a:ea typeface="楷体" panose="02010609060101010101" pitchFamily="49" charset="-122"/>
                <a:cs typeface="楷体" panose="02010609060101010101" pitchFamily="49" charset="-122"/>
              </a:rPr>
              <a:t>设置限时电流速断保护的目的是保护本线路全长，故应校验在本线路发生故障、短路电流最小的情况下保护能否可靠动作。电流保护动作条件为</a:t>
            </a:r>
            <a:r>
              <a:rPr lang="zh-CN" altLang="en-US" sz="2000" b="1"/>
              <a:t>                   </a:t>
            </a:r>
            <a:r>
              <a:rPr lang="zh-CN" altLang="en-US" sz="2000" b="1">
                <a:latin typeface="楷体" panose="02010609060101010101" pitchFamily="49" charset="-122"/>
                <a:ea typeface="楷体" panose="02010609060101010101" pitchFamily="49" charset="-122"/>
              </a:rPr>
              <a:t>保护反映故障能力以灵敏系数表示，即</a:t>
            </a:r>
            <a:endParaRPr lang="zh-CN" altLang="en-US" sz="2000" b="1">
              <a:latin typeface="楷体" panose="02010609060101010101" pitchFamily="49" charset="-122"/>
              <a:ea typeface="楷体" panose="02010609060101010101" pitchFamily="49" charset="-122"/>
            </a:endParaRPr>
          </a:p>
          <a:p>
            <a:endParaRPr lang="zh-CN" altLang="en-US" sz="2000"/>
          </a:p>
          <a:p>
            <a:endParaRPr lang="zh-CN" altLang="en-US" sz="2000"/>
          </a:p>
          <a:p>
            <a:endParaRPr lang="zh-CN" altLang="en-US" sz="2000"/>
          </a:p>
          <a:p>
            <a:r>
              <a:rPr lang="zh-CN" altLang="en-US" sz="2000"/>
              <a:t>      </a:t>
            </a:r>
            <a:endParaRPr lang="zh-CN" altLang="en-US" sz="2000"/>
          </a:p>
          <a:p>
            <a:r>
              <a:rPr lang="zh-CN" altLang="en-US" sz="2000" b="1">
                <a:latin typeface="楷体" panose="02010609060101010101" pitchFamily="49" charset="-122"/>
                <a:ea typeface="楷体" panose="02010609060101010101" pitchFamily="49" charset="-122"/>
                <a:cs typeface="楷体" panose="02010609060101010101" pitchFamily="49" charset="-122"/>
              </a:rPr>
              <a:t>考虑电流互感器TA、电流继电器误差，当       于规定值（l.3~1.5）时，才认为电流保护能可靠动作。灵敏度校验按最不利情况计算，即在最小运行方式下.被保护线路末端发生两相短路时，短路电流为本线路内部故障时最小的短路电流，以此短路电流校验灵敏度，即</a:t>
            </a:r>
            <a:endParaRPr lang="zh-CN" altLang="en-US" sz="2000" b="1">
              <a:latin typeface="楷体" panose="02010609060101010101" pitchFamily="49" charset="-122"/>
              <a:ea typeface="楷体" panose="02010609060101010101" pitchFamily="49" charset="-122"/>
              <a:cs typeface="楷体" panose="02010609060101010101" pitchFamily="49" charset="-122"/>
            </a:endParaRPr>
          </a:p>
          <a:p>
            <a:endParaRPr lang="zh-CN" altLang="en-US" sz="2000" b="1">
              <a:latin typeface="楷体" panose="02010609060101010101" pitchFamily="49" charset="-122"/>
              <a:ea typeface="楷体" panose="02010609060101010101" pitchFamily="49" charset="-122"/>
              <a:cs typeface="楷体" panose="02010609060101010101" pitchFamily="49" charset="-122"/>
            </a:endParaRPr>
          </a:p>
          <a:p>
            <a:endParaRPr lang="zh-CN" altLang="en-US" sz="2000">
              <a:latin typeface="楷体" panose="02010609060101010101" pitchFamily="49" charset="-122"/>
              <a:ea typeface="楷体" panose="02010609060101010101" pitchFamily="49" charset="-122"/>
              <a:cs typeface="楷体" panose="02010609060101010101" pitchFamily="49" charset="-122"/>
            </a:endParaRPr>
          </a:p>
          <a:p>
            <a:endParaRPr lang="zh-CN" altLang="en-US" sz="2000"/>
          </a:p>
          <a:p>
            <a:r>
              <a:rPr lang="zh-CN" altLang="en-US" sz="2000"/>
              <a:t>        </a:t>
            </a:r>
            <a:r>
              <a:rPr lang="zh-CN" altLang="en-US" sz="2000">
                <a:latin typeface="楷体" panose="02010609060101010101" pitchFamily="49" charset="-122"/>
                <a:ea typeface="楷体" panose="02010609060101010101" pitchFamily="49" charset="-122"/>
                <a:cs typeface="楷体" panose="02010609060101010101" pitchFamily="49" charset="-122"/>
              </a:rPr>
              <a:t>&gt;1.3~1.5，</a:t>
            </a:r>
            <a:r>
              <a:rPr lang="zh-CN" altLang="en-US" sz="2000" b="1">
                <a:latin typeface="楷体" panose="02010609060101010101" pitchFamily="49" charset="-122"/>
                <a:ea typeface="楷体" panose="02010609060101010101" pitchFamily="49" charset="-122"/>
                <a:cs typeface="楷体" panose="02010609060101010101" pitchFamily="49" charset="-122"/>
              </a:rPr>
              <a:t>灵敏度合格，说明Ⅱ段保护有能力保护本线路全长。当灵敏系数不能满足要求时，限时电流速断保护可与相邻线路限时电流速断保护配合整定，即动作时限为</a:t>
            </a:r>
            <a:endParaRPr lang="zh-CN" altLang="en-US" sz="2000" b="1">
              <a:latin typeface="楷体" panose="02010609060101010101" pitchFamily="49" charset="-122"/>
              <a:ea typeface="楷体" panose="02010609060101010101" pitchFamily="49" charset="-122"/>
              <a:cs typeface="楷体" panose="02010609060101010101" pitchFamily="49" charset="-122"/>
            </a:endParaRPr>
          </a:p>
          <a:p>
            <a:r>
              <a:rPr lang="zh-CN" altLang="en-US" sz="2000" b="1">
                <a:latin typeface="楷体" panose="02010609060101010101" pitchFamily="49" charset="-122"/>
                <a:ea typeface="楷体" panose="02010609060101010101" pitchFamily="49" charset="-122"/>
                <a:cs typeface="楷体" panose="02010609060101010101" pitchFamily="49" charset="-122"/>
              </a:rPr>
              <a:t>或使用其他性能更好的保护（如距离保护）。</a:t>
            </a:r>
            <a:endParaRPr lang="zh-CN" altLang="en-US" sz="2000" b="1">
              <a:latin typeface="楷体" panose="02010609060101010101" pitchFamily="49" charset="-122"/>
              <a:ea typeface="楷体" panose="02010609060101010101" pitchFamily="49" charset="-122"/>
              <a:cs typeface="楷体" panose="02010609060101010101" pitchFamily="49" charset="-122"/>
            </a:endParaRPr>
          </a:p>
        </p:txBody>
      </p:sp>
      <p:graphicFrame>
        <p:nvGraphicFramePr>
          <p:cNvPr id="7" name="对象 6">
            <a:hlinkClick r:id="" action="ppaction://ole?verb=0"/>
          </p:cNvPr>
          <p:cNvGraphicFramePr>
            <a:graphicFrameLocks noChangeAspect="1"/>
          </p:cNvGraphicFramePr>
          <p:nvPr/>
        </p:nvGraphicFramePr>
        <p:xfrm>
          <a:off x="5600065" y="1164590"/>
          <a:ext cx="992505" cy="448945"/>
        </p:xfrm>
        <a:graphic>
          <a:graphicData uri="http://schemas.openxmlformats.org/presentationml/2006/ole">
            <mc:AlternateContent xmlns:mc="http://schemas.openxmlformats.org/markup-compatibility/2006">
              <mc:Choice xmlns:v="urn:schemas-microsoft-com:vml" Requires="v">
                <p:oleObj spid="_x0000_s4103" name="" r:id="rId1" imgW="533400" imgH="241300" progId="Equation.KSEE3">
                  <p:embed/>
                </p:oleObj>
              </mc:Choice>
              <mc:Fallback>
                <p:oleObj name="" r:id="rId1" imgW="533400" imgH="241300" progId="Equation.KSEE3">
                  <p:embed/>
                  <p:pic>
                    <p:nvPicPr>
                      <p:cNvPr id="0" name="图片 2048"/>
                      <p:cNvPicPr/>
                      <p:nvPr/>
                    </p:nvPicPr>
                    <p:blipFill>
                      <a:blip r:embed="rId2"/>
                      <a:stretch>
                        <a:fillRect/>
                      </a:stretch>
                    </p:blipFill>
                    <p:spPr>
                      <a:xfrm>
                        <a:off x="5600065" y="1164590"/>
                        <a:ext cx="992505" cy="448945"/>
                      </a:xfrm>
                      <a:prstGeom prst="rect">
                        <a:avLst/>
                      </a:prstGeom>
                    </p:spPr>
                  </p:pic>
                </p:oleObj>
              </mc:Fallback>
            </mc:AlternateContent>
          </a:graphicData>
        </a:graphic>
      </p:graphicFrame>
      <p:graphicFrame>
        <p:nvGraphicFramePr>
          <p:cNvPr id="8" name="对象 7">
            <a:hlinkClick r:id="" action="ppaction://ole?verb=0"/>
          </p:cNvPr>
          <p:cNvGraphicFramePr>
            <a:graphicFrameLocks noChangeAspect="1"/>
          </p:cNvGraphicFramePr>
          <p:nvPr/>
        </p:nvGraphicFramePr>
        <p:xfrm>
          <a:off x="4815205" y="1681480"/>
          <a:ext cx="2385695" cy="862965"/>
        </p:xfrm>
        <a:graphic>
          <a:graphicData uri="http://schemas.openxmlformats.org/presentationml/2006/ole">
            <mc:AlternateContent xmlns:mc="http://schemas.openxmlformats.org/markup-compatibility/2006">
              <mc:Choice xmlns:v="urn:schemas-microsoft-com:vml" Requires="v">
                <p:oleObj spid="_x0000_s4104" name="" r:id="rId3" imgW="673100" imgH="431800" progId="Equation.KSEE3">
                  <p:embed/>
                </p:oleObj>
              </mc:Choice>
              <mc:Fallback>
                <p:oleObj name="" r:id="rId3" imgW="673100" imgH="431800" progId="Equation.KSEE3">
                  <p:embed/>
                  <p:pic>
                    <p:nvPicPr>
                      <p:cNvPr id="0" name="图片 2049"/>
                      <p:cNvPicPr/>
                      <p:nvPr/>
                    </p:nvPicPr>
                    <p:blipFill>
                      <a:blip r:embed="rId4"/>
                      <a:stretch>
                        <a:fillRect/>
                      </a:stretch>
                    </p:blipFill>
                    <p:spPr>
                      <a:xfrm>
                        <a:off x="4815205" y="1681480"/>
                        <a:ext cx="2385695" cy="862965"/>
                      </a:xfrm>
                      <a:prstGeom prst="rect">
                        <a:avLst/>
                      </a:prstGeom>
                    </p:spPr>
                  </p:pic>
                </p:oleObj>
              </mc:Fallback>
            </mc:AlternateContent>
          </a:graphicData>
        </a:graphic>
      </p:graphicFrame>
      <p:graphicFrame>
        <p:nvGraphicFramePr>
          <p:cNvPr id="9" name="对象 8">
            <a:hlinkClick r:id="" action="ppaction://ole?verb=0"/>
          </p:cNvPr>
          <p:cNvGraphicFramePr>
            <a:graphicFrameLocks noChangeAspect="1"/>
          </p:cNvGraphicFramePr>
          <p:nvPr/>
        </p:nvGraphicFramePr>
        <p:xfrm>
          <a:off x="5139690" y="2656840"/>
          <a:ext cx="514350" cy="402590"/>
        </p:xfrm>
        <a:graphic>
          <a:graphicData uri="http://schemas.openxmlformats.org/presentationml/2006/ole">
            <mc:AlternateContent xmlns:mc="http://schemas.openxmlformats.org/markup-compatibility/2006">
              <mc:Choice xmlns:v="urn:schemas-microsoft-com:vml" Requires="v">
                <p:oleObj spid="_x0000_s4105" name="" r:id="rId5" imgW="292100" imgH="228600" progId="Equation.KSEE3">
                  <p:embed/>
                </p:oleObj>
              </mc:Choice>
              <mc:Fallback>
                <p:oleObj name="" r:id="rId5" imgW="292100" imgH="228600" progId="Equation.KSEE3">
                  <p:embed/>
                  <p:pic>
                    <p:nvPicPr>
                      <p:cNvPr id="0" name="图片 2050"/>
                      <p:cNvPicPr/>
                      <p:nvPr/>
                    </p:nvPicPr>
                    <p:blipFill>
                      <a:blip r:embed="rId6"/>
                      <a:stretch>
                        <a:fillRect/>
                      </a:stretch>
                    </p:blipFill>
                    <p:spPr>
                      <a:xfrm>
                        <a:off x="5139690" y="2656840"/>
                        <a:ext cx="514350" cy="402590"/>
                      </a:xfrm>
                      <a:prstGeom prst="rect">
                        <a:avLst/>
                      </a:prstGeom>
                    </p:spPr>
                  </p:pic>
                </p:oleObj>
              </mc:Fallback>
            </mc:AlternateContent>
          </a:graphicData>
        </a:graphic>
      </p:graphicFrame>
      <p:graphicFrame>
        <p:nvGraphicFramePr>
          <p:cNvPr id="10" name="对象 9">
            <a:hlinkClick r:id="" action="ppaction://ole?verb=0"/>
          </p:cNvPr>
          <p:cNvGraphicFramePr>
            <a:graphicFrameLocks noChangeAspect="1"/>
          </p:cNvGraphicFramePr>
          <p:nvPr/>
        </p:nvGraphicFramePr>
        <p:xfrm>
          <a:off x="4789805" y="3679190"/>
          <a:ext cx="2612390" cy="751840"/>
        </p:xfrm>
        <a:graphic>
          <a:graphicData uri="http://schemas.openxmlformats.org/presentationml/2006/ole">
            <mc:AlternateContent xmlns:mc="http://schemas.openxmlformats.org/markup-compatibility/2006">
              <mc:Choice xmlns:v="urn:schemas-microsoft-com:vml" Requires="v">
                <p:oleObj spid="_x0000_s4106" name="" r:id="rId7" imgW="800100" imgH="457200" progId="Equation.KSEE3">
                  <p:embed/>
                </p:oleObj>
              </mc:Choice>
              <mc:Fallback>
                <p:oleObj name="" r:id="rId7" imgW="800100" imgH="457200" progId="Equation.KSEE3">
                  <p:embed/>
                  <p:pic>
                    <p:nvPicPr>
                      <p:cNvPr id="0" name="图片 2051"/>
                      <p:cNvPicPr/>
                      <p:nvPr/>
                    </p:nvPicPr>
                    <p:blipFill>
                      <a:blip r:embed="rId8"/>
                      <a:stretch>
                        <a:fillRect/>
                      </a:stretch>
                    </p:blipFill>
                    <p:spPr>
                      <a:xfrm>
                        <a:off x="4789805" y="3679190"/>
                        <a:ext cx="2612390" cy="751840"/>
                      </a:xfrm>
                      <a:prstGeom prst="rect">
                        <a:avLst/>
                      </a:prstGeom>
                    </p:spPr>
                  </p:pic>
                </p:oleObj>
              </mc:Fallback>
            </mc:AlternateContent>
          </a:graphicData>
        </a:graphic>
      </p:graphicFrame>
      <p:graphicFrame>
        <p:nvGraphicFramePr>
          <p:cNvPr id="11" name="对象 10">
            <a:hlinkClick r:id="" action="ppaction://ole?verb=0"/>
          </p:cNvPr>
          <p:cNvGraphicFramePr>
            <a:graphicFrameLocks noChangeAspect="1"/>
          </p:cNvGraphicFramePr>
          <p:nvPr/>
        </p:nvGraphicFramePr>
        <p:xfrm>
          <a:off x="201295" y="4431030"/>
          <a:ext cx="557530" cy="461010"/>
        </p:xfrm>
        <a:graphic>
          <a:graphicData uri="http://schemas.openxmlformats.org/presentationml/2006/ole">
            <mc:AlternateContent xmlns:mc="http://schemas.openxmlformats.org/markup-compatibility/2006">
              <mc:Choice xmlns:v="urn:schemas-microsoft-com:vml" Requires="v">
                <p:oleObj spid="_x0000_s4107" name="" r:id="rId9" imgW="292100" imgH="241300" progId="Equation.KSEE3">
                  <p:embed/>
                </p:oleObj>
              </mc:Choice>
              <mc:Fallback>
                <p:oleObj name="" r:id="rId9" imgW="292100" imgH="241300" progId="Equation.KSEE3">
                  <p:embed/>
                  <p:pic>
                    <p:nvPicPr>
                      <p:cNvPr id="0" name="图片 2052"/>
                      <p:cNvPicPr/>
                      <p:nvPr/>
                    </p:nvPicPr>
                    <p:blipFill>
                      <a:blip r:embed="rId10"/>
                      <a:stretch>
                        <a:fillRect/>
                      </a:stretch>
                    </p:blipFill>
                    <p:spPr>
                      <a:xfrm>
                        <a:off x="201295" y="4431030"/>
                        <a:ext cx="557530" cy="461010"/>
                      </a:xfrm>
                      <a:prstGeom prst="rect">
                        <a:avLst/>
                      </a:prstGeom>
                    </p:spPr>
                  </p:pic>
                </p:oleObj>
              </mc:Fallback>
            </mc:AlternateContent>
          </a:graphicData>
        </a:graphic>
      </p:graphicFrame>
      <p:graphicFrame>
        <p:nvGraphicFramePr>
          <p:cNvPr id="13" name="对象 12">
            <a:hlinkClick r:id="" action="ppaction://ole?verb=0"/>
          </p:cNvPr>
          <p:cNvGraphicFramePr>
            <a:graphicFrameLocks noChangeAspect="1"/>
          </p:cNvGraphicFramePr>
          <p:nvPr/>
        </p:nvGraphicFramePr>
        <p:xfrm>
          <a:off x="8319135" y="4892040"/>
          <a:ext cx="3041650" cy="473710"/>
        </p:xfrm>
        <a:graphic>
          <a:graphicData uri="http://schemas.openxmlformats.org/presentationml/2006/ole">
            <mc:AlternateContent xmlns:mc="http://schemas.openxmlformats.org/markup-compatibility/2006">
              <mc:Choice xmlns:v="urn:schemas-microsoft-com:vml" Requires="v">
                <p:oleObj spid="_x0000_s4108" name="" r:id="rId11" imgW="2044700" imgH="241300" progId="Equation.KSEE3">
                  <p:embed/>
                </p:oleObj>
              </mc:Choice>
              <mc:Fallback>
                <p:oleObj name="" r:id="rId11" imgW="2044700" imgH="241300" progId="Equation.KSEE3">
                  <p:embed/>
                  <p:pic>
                    <p:nvPicPr>
                      <p:cNvPr id="0" name="图片 2053"/>
                      <p:cNvPicPr/>
                      <p:nvPr/>
                    </p:nvPicPr>
                    <p:blipFill>
                      <a:blip r:embed="rId12"/>
                      <a:stretch>
                        <a:fillRect/>
                      </a:stretch>
                    </p:blipFill>
                    <p:spPr>
                      <a:xfrm>
                        <a:off x="8319135" y="4892040"/>
                        <a:ext cx="3041650" cy="473710"/>
                      </a:xfrm>
                      <a:prstGeom prst="rect">
                        <a:avLst/>
                      </a:prstGeom>
                    </p:spPr>
                  </p:pic>
                </p:oleObj>
              </mc:Fallback>
            </mc:AlternateContent>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3" name="直接连接符 42"/>
          <p:cNvCxnSpPr/>
          <p:nvPr/>
        </p:nvCxnSpPr>
        <p:spPr>
          <a:xfrm flipV="1">
            <a:off x="2695575" y="1772285"/>
            <a:ext cx="1442720" cy="635"/>
          </a:xfrm>
          <a:prstGeom prst="line">
            <a:avLst/>
          </a:prstGeom>
          <a:ln w="28575" cmpd="sng">
            <a:solidFill>
              <a:srgbClr val="FF0000"/>
            </a:solidFill>
            <a:prstDash val="solid"/>
          </a:ln>
        </p:spPr>
        <p:style>
          <a:lnRef idx="3">
            <a:schemeClr val="dk1"/>
          </a:lnRef>
          <a:fillRef idx="0">
            <a:schemeClr val="dk1"/>
          </a:fillRef>
          <a:effectRef idx="2">
            <a:schemeClr val="dk1"/>
          </a:effectRef>
          <a:fontRef idx="minor">
            <a:schemeClr val="tx1"/>
          </a:fontRef>
        </p:style>
      </p:cxnSp>
      <p:cxnSp>
        <p:nvCxnSpPr>
          <p:cNvPr id="44" name="直接连接符 43"/>
          <p:cNvCxnSpPr/>
          <p:nvPr/>
        </p:nvCxnSpPr>
        <p:spPr>
          <a:xfrm>
            <a:off x="3342005" y="1772920"/>
            <a:ext cx="14605" cy="377190"/>
          </a:xfrm>
          <a:prstGeom prst="line">
            <a:avLst/>
          </a:prstGeom>
          <a:ln>
            <a:solidFill>
              <a:schemeClr val="tx1"/>
            </a:solidFill>
          </a:ln>
        </p:spPr>
        <p:style>
          <a:lnRef idx="3">
            <a:schemeClr val="dk1"/>
          </a:lnRef>
          <a:fillRef idx="0">
            <a:schemeClr val="dk1"/>
          </a:fillRef>
          <a:effectRef idx="2">
            <a:schemeClr val="dk1"/>
          </a:effectRef>
          <a:fontRef idx="minor">
            <a:schemeClr val="tx1"/>
          </a:fontRef>
        </p:style>
      </p:cxnSp>
      <p:grpSp>
        <p:nvGrpSpPr>
          <p:cNvPr id="45" name="组合 44"/>
          <p:cNvGrpSpPr/>
          <p:nvPr/>
        </p:nvGrpSpPr>
        <p:grpSpPr>
          <a:xfrm rot="2760000">
            <a:off x="3303905" y="2024380"/>
            <a:ext cx="102235" cy="177165"/>
            <a:chOff x="5736" y="3137"/>
            <a:chExt cx="120" cy="120"/>
          </a:xfrm>
        </p:grpSpPr>
        <p:cxnSp>
          <p:nvCxnSpPr>
            <p:cNvPr id="46" name="直接连接符 45"/>
            <p:cNvCxnSpPr/>
            <p:nvPr/>
          </p:nvCxnSpPr>
          <p:spPr>
            <a:xfrm>
              <a:off x="5796" y="3137"/>
              <a:ext cx="0" cy="120"/>
            </a:xfrm>
            <a:prstGeom prst="line">
              <a:avLst/>
            </a:prstGeom>
            <a:ln>
              <a:solidFill>
                <a:schemeClr val="tx1"/>
              </a:solidFill>
            </a:ln>
          </p:spPr>
          <p:style>
            <a:lnRef idx="3">
              <a:schemeClr val="dk1"/>
            </a:lnRef>
            <a:fillRef idx="0">
              <a:schemeClr val="dk1"/>
            </a:fillRef>
            <a:effectRef idx="2">
              <a:schemeClr val="dk1"/>
            </a:effectRef>
            <a:fontRef idx="minor">
              <a:schemeClr val="tx1"/>
            </a:fontRef>
          </p:style>
        </p:cxnSp>
        <p:cxnSp>
          <p:nvCxnSpPr>
            <p:cNvPr id="47" name="直接连接符 46"/>
            <p:cNvCxnSpPr/>
            <p:nvPr/>
          </p:nvCxnSpPr>
          <p:spPr>
            <a:xfrm>
              <a:off x="5736" y="3197"/>
              <a:ext cx="120" cy="0"/>
            </a:xfrm>
            <a:prstGeom prst="line">
              <a:avLst/>
            </a:prstGeom>
            <a:ln>
              <a:solidFill>
                <a:schemeClr val="tx1"/>
              </a:solidFill>
            </a:ln>
          </p:spPr>
          <p:style>
            <a:lnRef idx="3">
              <a:schemeClr val="dk1"/>
            </a:lnRef>
            <a:fillRef idx="0">
              <a:schemeClr val="dk1"/>
            </a:fillRef>
            <a:effectRef idx="2">
              <a:schemeClr val="dk1"/>
            </a:effectRef>
            <a:fontRef idx="minor">
              <a:schemeClr val="tx1"/>
            </a:fontRef>
          </p:style>
        </p:cxnSp>
      </p:grpSp>
      <p:cxnSp>
        <p:nvCxnSpPr>
          <p:cNvPr id="48" name="直接连接符 47"/>
          <p:cNvCxnSpPr/>
          <p:nvPr/>
        </p:nvCxnSpPr>
        <p:spPr>
          <a:xfrm>
            <a:off x="3357880" y="2423160"/>
            <a:ext cx="3810" cy="4353560"/>
          </a:xfrm>
          <a:prstGeom prst="line">
            <a:avLst/>
          </a:prstGeom>
          <a:ln w="28575" cmpd="sng">
            <a:solidFill>
              <a:schemeClr val="tx1"/>
            </a:solidFill>
            <a:prstDash val="solid"/>
          </a:ln>
        </p:spPr>
        <p:style>
          <a:lnRef idx="3">
            <a:schemeClr val="dk1"/>
          </a:lnRef>
          <a:fillRef idx="0">
            <a:schemeClr val="dk1"/>
          </a:fillRef>
          <a:effectRef idx="2">
            <a:schemeClr val="dk1"/>
          </a:effectRef>
          <a:fontRef idx="minor">
            <a:schemeClr val="tx1"/>
          </a:fontRef>
        </p:style>
      </p:cxnSp>
      <p:sp>
        <p:nvSpPr>
          <p:cNvPr id="49" name="空心弧 48"/>
          <p:cNvSpPr/>
          <p:nvPr/>
        </p:nvSpPr>
        <p:spPr>
          <a:xfrm rot="15900000">
            <a:off x="3131185" y="4406265"/>
            <a:ext cx="254635" cy="852805"/>
          </a:xfrm>
          <a:prstGeom prst="blockArc">
            <a:avLst>
              <a:gd name="adj1" fmla="val 10509059"/>
              <a:gd name="adj2" fmla="val 551085"/>
              <a:gd name="adj3" fmla="val 0"/>
            </a:avLst>
          </a:prstGeom>
          <a:ln w="28575" cmpd="sng">
            <a:solidFill>
              <a:schemeClr val="tx1"/>
            </a:solidFill>
            <a:prstDash val="solid"/>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solidFill>
                <a:schemeClr val="tx1"/>
              </a:solidFill>
            </a:endParaRPr>
          </a:p>
        </p:txBody>
      </p:sp>
      <p:sp>
        <p:nvSpPr>
          <p:cNvPr id="50" name="空心弧 49"/>
          <p:cNvSpPr/>
          <p:nvPr/>
        </p:nvSpPr>
        <p:spPr>
          <a:xfrm rot="15900000">
            <a:off x="3117215" y="4147185"/>
            <a:ext cx="255905" cy="878840"/>
          </a:xfrm>
          <a:prstGeom prst="blockArc">
            <a:avLst>
              <a:gd name="adj1" fmla="val 10509059"/>
              <a:gd name="adj2" fmla="val 551085"/>
              <a:gd name="adj3" fmla="val 0"/>
            </a:avLst>
          </a:prstGeom>
          <a:ln w="28575" cmpd="sng">
            <a:solidFill>
              <a:schemeClr val="tx1"/>
            </a:solidFill>
            <a:prstDash val="solid"/>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solidFill>
                <a:schemeClr val="tx1"/>
              </a:solidFill>
            </a:endParaRPr>
          </a:p>
        </p:txBody>
      </p:sp>
      <p:cxnSp>
        <p:nvCxnSpPr>
          <p:cNvPr id="51" name="直接连接符 50"/>
          <p:cNvCxnSpPr/>
          <p:nvPr/>
        </p:nvCxnSpPr>
        <p:spPr>
          <a:xfrm>
            <a:off x="3278505" y="4446905"/>
            <a:ext cx="2275840" cy="5080"/>
          </a:xfrm>
          <a:prstGeom prst="line">
            <a:avLst/>
          </a:prstGeom>
          <a:ln w="28575" cmpd="sng">
            <a:solidFill>
              <a:schemeClr val="tx1"/>
            </a:solidFill>
            <a:prstDash val="solid"/>
          </a:ln>
        </p:spPr>
        <p:style>
          <a:lnRef idx="3">
            <a:schemeClr val="dk1"/>
          </a:lnRef>
          <a:fillRef idx="0">
            <a:schemeClr val="dk1"/>
          </a:fillRef>
          <a:effectRef idx="2">
            <a:schemeClr val="dk1"/>
          </a:effectRef>
          <a:fontRef idx="minor">
            <a:schemeClr val="tx1"/>
          </a:fontRef>
        </p:style>
      </p:cxnSp>
      <p:cxnSp>
        <p:nvCxnSpPr>
          <p:cNvPr id="52" name="直接连接符 51"/>
          <p:cNvCxnSpPr/>
          <p:nvPr/>
        </p:nvCxnSpPr>
        <p:spPr>
          <a:xfrm flipH="1">
            <a:off x="5539740" y="4222750"/>
            <a:ext cx="14605" cy="247015"/>
          </a:xfrm>
          <a:prstGeom prst="line">
            <a:avLst/>
          </a:prstGeom>
          <a:ln>
            <a:solidFill>
              <a:schemeClr val="tx1"/>
            </a:solidFill>
          </a:ln>
        </p:spPr>
        <p:style>
          <a:lnRef idx="3">
            <a:schemeClr val="dk1"/>
          </a:lnRef>
          <a:fillRef idx="0">
            <a:schemeClr val="dk1"/>
          </a:fillRef>
          <a:effectRef idx="2">
            <a:schemeClr val="dk1"/>
          </a:effectRef>
          <a:fontRef idx="minor">
            <a:schemeClr val="tx1"/>
          </a:fontRef>
        </p:style>
      </p:cxnSp>
      <p:cxnSp>
        <p:nvCxnSpPr>
          <p:cNvPr id="53" name="直接连接符 52"/>
          <p:cNvCxnSpPr/>
          <p:nvPr/>
        </p:nvCxnSpPr>
        <p:spPr>
          <a:xfrm flipH="1">
            <a:off x="5967095" y="4222750"/>
            <a:ext cx="14605" cy="765810"/>
          </a:xfrm>
          <a:prstGeom prst="line">
            <a:avLst/>
          </a:prstGeom>
        </p:spPr>
        <p:style>
          <a:lnRef idx="3">
            <a:schemeClr val="dk1"/>
          </a:lnRef>
          <a:fillRef idx="0">
            <a:schemeClr val="dk1"/>
          </a:fillRef>
          <a:effectRef idx="2">
            <a:schemeClr val="dk1"/>
          </a:effectRef>
          <a:fontRef idx="minor">
            <a:schemeClr val="tx1"/>
          </a:fontRef>
        </p:style>
      </p:cxnSp>
      <p:cxnSp>
        <p:nvCxnSpPr>
          <p:cNvPr id="54" name="直接连接符 53"/>
          <p:cNvCxnSpPr/>
          <p:nvPr/>
        </p:nvCxnSpPr>
        <p:spPr>
          <a:xfrm>
            <a:off x="3293110" y="4967605"/>
            <a:ext cx="2689225" cy="3175"/>
          </a:xfrm>
          <a:prstGeom prst="line">
            <a:avLst/>
          </a:prstGeom>
          <a:ln w="28575" cmpd="sng">
            <a:solidFill>
              <a:schemeClr val="tx1"/>
            </a:solidFill>
            <a:prstDash val="solid"/>
          </a:ln>
        </p:spPr>
        <p:style>
          <a:lnRef idx="3">
            <a:schemeClr val="dk1"/>
          </a:lnRef>
          <a:fillRef idx="0">
            <a:schemeClr val="dk1"/>
          </a:fillRef>
          <a:effectRef idx="2">
            <a:schemeClr val="dk1"/>
          </a:effectRef>
          <a:fontRef idx="minor">
            <a:schemeClr val="tx1"/>
          </a:fontRef>
        </p:style>
      </p:cxnSp>
      <p:cxnSp>
        <p:nvCxnSpPr>
          <p:cNvPr id="55" name="直接连接符 54"/>
          <p:cNvCxnSpPr/>
          <p:nvPr/>
        </p:nvCxnSpPr>
        <p:spPr>
          <a:xfrm>
            <a:off x="4986655" y="3613150"/>
            <a:ext cx="634365" cy="5080"/>
          </a:xfrm>
          <a:prstGeom prst="line">
            <a:avLst/>
          </a:prstGeom>
        </p:spPr>
        <p:style>
          <a:lnRef idx="3">
            <a:schemeClr val="dk1"/>
          </a:lnRef>
          <a:fillRef idx="0">
            <a:schemeClr val="dk1"/>
          </a:fillRef>
          <a:effectRef idx="2">
            <a:schemeClr val="dk1"/>
          </a:effectRef>
          <a:fontRef idx="minor">
            <a:schemeClr val="tx1"/>
          </a:fontRef>
        </p:style>
      </p:cxnSp>
      <p:cxnSp>
        <p:nvCxnSpPr>
          <p:cNvPr id="60" name="直接连接符 59"/>
          <p:cNvCxnSpPr/>
          <p:nvPr/>
        </p:nvCxnSpPr>
        <p:spPr>
          <a:xfrm>
            <a:off x="6055995" y="3608070"/>
            <a:ext cx="516255" cy="1905"/>
          </a:xfrm>
          <a:prstGeom prst="line">
            <a:avLst/>
          </a:prstGeom>
        </p:spPr>
        <p:style>
          <a:lnRef idx="3">
            <a:schemeClr val="dk1"/>
          </a:lnRef>
          <a:fillRef idx="0">
            <a:schemeClr val="dk1"/>
          </a:fillRef>
          <a:effectRef idx="2">
            <a:schemeClr val="dk1"/>
          </a:effectRef>
          <a:fontRef idx="minor">
            <a:schemeClr val="tx1"/>
          </a:fontRef>
        </p:style>
      </p:cxnSp>
      <p:cxnSp>
        <p:nvCxnSpPr>
          <p:cNvPr id="61" name="直接连接符 60"/>
          <p:cNvCxnSpPr/>
          <p:nvPr/>
        </p:nvCxnSpPr>
        <p:spPr>
          <a:xfrm flipH="1">
            <a:off x="5621020" y="3608070"/>
            <a:ext cx="530860" cy="144780"/>
          </a:xfrm>
          <a:prstGeom prst="line">
            <a:avLst/>
          </a:prstGeom>
        </p:spPr>
        <p:style>
          <a:lnRef idx="3">
            <a:schemeClr val="dk1"/>
          </a:lnRef>
          <a:fillRef idx="0">
            <a:schemeClr val="dk1"/>
          </a:fillRef>
          <a:effectRef idx="2">
            <a:schemeClr val="dk1"/>
          </a:effectRef>
          <a:fontRef idx="minor">
            <a:schemeClr val="tx1"/>
          </a:fontRef>
        </p:style>
      </p:cxnSp>
      <p:cxnSp>
        <p:nvCxnSpPr>
          <p:cNvPr id="62" name="直接连接符 61"/>
          <p:cNvCxnSpPr/>
          <p:nvPr/>
        </p:nvCxnSpPr>
        <p:spPr>
          <a:xfrm>
            <a:off x="7007225" y="3622040"/>
            <a:ext cx="634365" cy="5080"/>
          </a:xfrm>
          <a:prstGeom prst="line">
            <a:avLst/>
          </a:prstGeom>
          <a:ln w="28575" cmpd="sng">
            <a:solidFill>
              <a:schemeClr val="tx1"/>
            </a:solidFill>
            <a:prstDash val="solid"/>
          </a:ln>
        </p:spPr>
        <p:style>
          <a:lnRef idx="3">
            <a:schemeClr val="dk1"/>
          </a:lnRef>
          <a:fillRef idx="0">
            <a:schemeClr val="dk1"/>
          </a:fillRef>
          <a:effectRef idx="2">
            <a:schemeClr val="dk1"/>
          </a:effectRef>
          <a:fontRef idx="minor">
            <a:schemeClr val="tx1"/>
          </a:fontRef>
        </p:style>
      </p:cxnSp>
      <p:cxnSp>
        <p:nvCxnSpPr>
          <p:cNvPr id="66" name="直接连接符 65"/>
          <p:cNvCxnSpPr/>
          <p:nvPr/>
        </p:nvCxnSpPr>
        <p:spPr>
          <a:xfrm flipV="1">
            <a:off x="8076565" y="3609975"/>
            <a:ext cx="457200" cy="6985"/>
          </a:xfrm>
          <a:prstGeom prst="line">
            <a:avLst/>
          </a:prstGeom>
        </p:spPr>
        <p:style>
          <a:lnRef idx="3">
            <a:schemeClr val="dk1"/>
          </a:lnRef>
          <a:fillRef idx="0">
            <a:schemeClr val="dk1"/>
          </a:fillRef>
          <a:effectRef idx="2">
            <a:schemeClr val="dk1"/>
          </a:effectRef>
          <a:fontRef idx="minor">
            <a:schemeClr val="tx1"/>
          </a:fontRef>
        </p:style>
      </p:cxnSp>
      <p:cxnSp>
        <p:nvCxnSpPr>
          <p:cNvPr id="68" name="直接连接符 67"/>
          <p:cNvCxnSpPr/>
          <p:nvPr/>
        </p:nvCxnSpPr>
        <p:spPr>
          <a:xfrm>
            <a:off x="8777605" y="3630295"/>
            <a:ext cx="634365" cy="5080"/>
          </a:xfrm>
          <a:prstGeom prst="line">
            <a:avLst/>
          </a:prstGeom>
          <a:ln w="28575" cmpd="sng">
            <a:solidFill>
              <a:schemeClr val="tx1"/>
            </a:solidFill>
            <a:prstDash val="solid"/>
          </a:ln>
        </p:spPr>
        <p:style>
          <a:lnRef idx="3">
            <a:schemeClr val="dk1"/>
          </a:lnRef>
          <a:fillRef idx="0">
            <a:schemeClr val="dk1"/>
          </a:fillRef>
          <a:effectRef idx="2">
            <a:schemeClr val="dk1"/>
          </a:effectRef>
          <a:fontRef idx="minor">
            <a:schemeClr val="tx1"/>
          </a:fontRef>
        </p:style>
      </p:cxnSp>
      <p:cxnSp>
        <p:nvCxnSpPr>
          <p:cNvPr id="72" name="直接连接符 71"/>
          <p:cNvCxnSpPr/>
          <p:nvPr/>
        </p:nvCxnSpPr>
        <p:spPr>
          <a:xfrm>
            <a:off x="9846945" y="3625215"/>
            <a:ext cx="634365" cy="5080"/>
          </a:xfrm>
          <a:prstGeom prst="line">
            <a:avLst/>
          </a:prstGeom>
          <a:ln w="28575" cmpd="sng">
            <a:solidFill>
              <a:schemeClr val="tx1"/>
            </a:solidFill>
            <a:prstDash val="solid"/>
          </a:ln>
        </p:spPr>
        <p:style>
          <a:lnRef idx="3">
            <a:schemeClr val="dk1"/>
          </a:lnRef>
          <a:fillRef idx="0">
            <a:schemeClr val="dk1"/>
          </a:fillRef>
          <a:effectRef idx="2">
            <a:schemeClr val="dk1"/>
          </a:effectRef>
          <a:fontRef idx="minor">
            <a:schemeClr val="tx1"/>
          </a:fontRef>
        </p:style>
      </p:cxnSp>
      <p:cxnSp>
        <p:nvCxnSpPr>
          <p:cNvPr id="73" name="直接连接符 72"/>
          <p:cNvCxnSpPr/>
          <p:nvPr/>
        </p:nvCxnSpPr>
        <p:spPr>
          <a:xfrm flipH="1">
            <a:off x="9411970" y="3625215"/>
            <a:ext cx="530860" cy="144780"/>
          </a:xfrm>
          <a:prstGeom prst="line">
            <a:avLst/>
          </a:prstGeom>
        </p:spPr>
        <p:style>
          <a:lnRef idx="3">
            <a:schemeClr val="dk1"/>
          </a:lnRef>
          <a:fillRef idx="0">
            <a:schemeClr val="dk1"/>
          </a:fillRef>
          <a:effectRef idx="2">
            <a:schemeClr val="dk1"/>
          </a:effectRef>
          <a:fontRef idx="minor">
            <a:schemeClr val="tx1"/>
          </a:fontRef>
        </p:style>
      </p:cxnSp>
      <p:cxnSp>
        <p:nvCxnSpPr>
          <p:cNvPr id="74" name="直接连接符 73"/>
          <p:cNvCxnSpPr/>
          <p:nvPr/>
        </p:nvCxnSpPr>
        <p:spPr>
          <a:xfrm>
            <a:off x="6535420" y="3618230"/>
            <a:ext cx="7620" cy="1378585"/>
          </a:xfrm>
          <a:prstGeom prst="line">
            <a:avLst/>
          </a:prstGeom>
          <a:ln w="28575" cmpd="sng">
            <a:solidFill>
              <a:schemeClr val="tx1"/>
            </a:solidFill>
            <a:prstDash val="solid"/>
          </a:ln>
        </p:spPr>
        <p:style>
          <a:lnRef idx="3">
            <a:schemeClr val="dk1"/>
          </a:lnRef>
          <a:fillRef idx="0">
            <a:schemeClr val="dk1"/>
          </a:fillRef>
          <a:effectRef idx="2">
            <a:schemeClr val="dk1"/>
          </a:effectRef>
          <a:fontRef idx="minor">
            <a:schemeClr val="tx1"/>
          </a:fontRef>
        </p:style>
      </p:cxnSp>
      <p:cxnSp>
        <p:nvCxnSpPr>
          <p:cNvPr id="75" name="直接连接符 74"/>
          <p:cNvCxnSpPr/>
          <p:nvPr/>
        </p:nvCxnSpPr>
        <p:spPr>
          <a:xfrm flipV="1">
            <a:off x="6542405" y="4979670"/>
            <a:ext cx="1017905" cy="5080"/>
          </a:xfrm>
          <a:prstGeom prst="line">
            <a:avLst/>
          </a:prstGeom>
          <a:ln w="28575" cmpd="sng">
            <a:solidFill>
              <a:schemeClr val="tx1"/>
            </a:solidFill>
            <a:prstDash val="solid"/>
          </a:ln>
        </p:spPr>
        <p:style>
          <a:lnRef idx="3">
            <a:schemeClr val="dk1"/>
          </a:lnRef>
          <a:fillRef idx="0">
            <a:schemeClr val="dk1"/>
          </a:fillRef>
          <a:effectRef idx="2">
            <a:schemeClr val="dk1"/>
          </a:effectRef>
          <a:fontRef idx="minor">
            <a:schemeClr val="tx1"/>
          </a:fontRef>
        </p:style>
      </p:cxnSp>
      <p:cxnSp>
        <p:nvCxnSpPr>
          <p:cNvPr id="76" name="直接连接符 75"/>
          <p:cNvCxnSpPr/>
          <p:nvPr/>
        </p:nvCxnSpPr>
        <p:spPr>
          <a:xfrm flipH="1">
            <a:off x="7538085" y="4239260"/>
            <a:ext cx="22225" cy="757555"/>
          </a:xfrm>
          <a:prstGeom prst="line">
            <a:avLst/>
          </a:prstGeom>
          <a:ln w="28575" cmpd="sng">
            <a:solidFill>
              <a:schemeClr val="tx1"/>
            </a:solidFill>
            <a:prstDash val="solid"/>
          </a:ln>
        </p:spPr>
        <p:style>
          <a:lnRef idx="3">
            <a:schemeClr val="dk1"/>
          </a:lnRef>
          <a:fillRef idx="0">
            <a:schemeClr val="dk1"/>
          </a:fillRef>
          <a:effectRef idx="2">
            <a:schemeClr val="dk1"/>
          </a:effectRef>
          <a:fontRef idx="minor">
            <a:schemeClr val="tx1"/>
          </a:fontRef>
        </p:style>
      </p:cxnSp>
      <p:cxnSp>
        <p:nvCxnSpPr>
          <p:cNvPr id="77" name="直接连接符 76"/>
          <p:cNvCxnSpPr/>
          <p:nvPr/>
        </p:nvCxnSpPr>
        <p:spPr>
          <a:xfrm flipH="1">
            <a:off x="8076565" y="4248150"/>
            <a:ext cx="14605" cy="773430"/>
          </a:xfrm>
          <a:prstGeom prst="line">
            <a:avLst/>
          </a:prstGeom>
          <a:ln w="28575" cmpd="sng">
            <a:solidFill>
              <a:schemeClr val="tx1"/>
            </a:solidFill>
            <a:prstDash val="solid"/>
          </a:ln>
        </p:spPr>
        <p:style>
          <a:lnRef idx="3">
            <a:schemeClr val="dk1"/>
          </a:lnRef>
          <a:fillRef idx="0">
            <a:schemeClr val="dk1"/>
          </a:fillRef>
          <a:effectRef idx="2">
            <a:schemeClr val="dk1"/>
          </a:effectRef>
          <a:fontRef idx="minor">
            <a:schemeClr val="tx1"/>
          </a:fontRef>
        </p:style>
      </p:cxnSp>
      <p:cxnSp>
        <p:nvCxnSpPr>
          <p:cNvPr id="78" name="直接连接符 77"/>
          <p:cNvCxnSpPr/>
          <p:nvPr/>
        </p:nvCxnSpPr>
        <p:spPr>
          <a:xfrm>
            <a:off x="8534400" y="3618230"/>
            <a:ext cx="0" cy="1361440"/>
          </a:xfrm>
          <a:prstGeom prst="line">
            <a:avLst/>
          </a:prstGeom>
          <a:ln w="28575" cmpd="sng">
            <a:solidFill>
              <a:schemeClr val="tx1"/>
            </a:solidFill>
            <a:prstDash val="solid"/>
          </a:ln>
        </p:spPr>
        <p:style>
          <a:lnRef idx="3">
            <a:schemeClr val="dk1"/>
          </a:lnRef>
          <a:fillRef idx="0">
            <a:schemeClr val="dk1"/>
          </a:fillRef>
          <a:effectRef idx="2">
            <a:schemeClr val="dk1"/>
          </a:effectRef>
          <a:fontRef idx="minor">
            <a:schemeClr val="tx1"/>
          </a:fontRef>
        </p:style>
      </p:cxnSp>
      <p:cxnSp>
        <p:nvCxnSpPr>
          <p:cNvPr id="79" name="直接连接符 78"/>
          <p:cNvCxnSpPr/>
          <p:nvPr/>
        </p:nvCxnSpPr>
        <p:spPr>
          <a:xfrm flipV="1">
            <a:off x="8519160" y="4979670"/>
            <a:ext cx="840740" cy="8255"/>
          </a:xfrm>
          <a:prstGeom prst="line">
            <a:avLst/>
          </a:prstGeom>
          <a:ln w="28575" cmpd="sng">
            <a:solidFill>
              <a:schemeClr val="tx1"/>
            </a:solidFill>
            <a:prstDash val="solid"/>
          </a:ln>
        </p:spPr>
        <p:style>
          <a:lnRef idx="3">
            <a:schemeClr val="dk1"/>
          </a:lnRef>
          <a:fillRef idx="0">
            <a:schemeClr val="dk1"/>
          </a:fillRef>
          <a:effectRef idx="2">
            <a:schemeClr val="dk1"/>
          </a:effectRef>
          <a:fontRef idx="minor">
            <a:schemeClr val="tx1"/>
          </a:fontRef>
        </p:style>
      </p:cxnSp>
      <p:sp>
        <p:nvSpPr>
          <p:cNvPr id="81" name="矩形 80"/>
          <p:cNvSpPr/>
          <p:nvPr/>
        </p:nvSpPr>
        <p:spPr>
          <a:xfrm>
            <a:off x="9212580" y="3903980"/>
            <a:ext cx="767080" cy="323215"/>
          </a:xfrm>
          <a:prstGeom prst="rect">
            <a:avLst/>
          </a:prstGeom>
          <a:solidFill>
            <a:schemeClr val="bg1"/>
          </a:solidFill>
          <a:ln w="28575" cmpd="sng">
            <a:solidFill>
              <a:schemeClr val="tx1"/>
            </a:solidFill>
            <a:prstDash val="solid"/>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p>
        </p:txBody>
      </p:sp>
      <p:sp>
        <p:nvSpPr>
          <p:cNvPr id="82" name="矩形 81"/>
          <p:cNvSpPr/>
          <p:nvPr/>
        </p:nvSpPr>
        <p:spPr>
          <a:xfrm>
            <a:off x="9230360" y="4100195"/>
            <a:ext cx="280035" cy="118110"/>
          </a:xfrm>
          <a:prstGeom prst="rect">
            <a:avLst/>
          </a:prstGeom>
          <a:solidFill>
            <a:schemeClr val="bg1"/>
          </a:solidFill>
          <a:ln w="28575" cmpd="sng">
            <a:solidFill>
              <a:schemeClr val="tx1"/>
            </a:solidFill>
            <a:prstDash val="solid"/>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p>
        </p:txBody>
      </p:sp>
      <p:cxnSp>
        <p:nvCxnSpPr>
          <p:cNvPr id="83" name="直接连接符 82"/>
          <p:cNvCxnSpPr/>
          <p:nvPr/>
        </p:nvCxnSpPr>
        <p:spPr>
          <a:xfrm>
            <a:off x="9846945" y="4222750"/>
            <a:ext cx="0" cy="757555"/>
          </a:xfrm>
          <a:prstGeom prst="line">
            <a:avLst/>
          </a:prstGeom>
        </p:spPr>
        <p:style>
          <a:lnRef idx="3">
            <a:schemeClr val="dk1"/>
          </a:lnRef>
          <a:fillRef idx="0">
            <a:schemeClr val="dk1"/>
          </a:fillRef>
          <a:effectRef idx="2">
            <a:schemeClr val="dk1"/>
          </a:effectRef>
          <a:fontRef idx="minor">
            <a:schemeClr val="tx1"/>
          </a:fontRef>
        </p:style>
      </p:cxnSp>
      <p:cxnSp>
        <p:nvCxnSpPr>
          <p:cNvPr id="85" name="直接连接符 84"/>
          <p:cNvCxnSpPr/>
          <p:nvPr/>
        </p:nvCxnSpPr>
        <p:spPr>
          <a:xfrm>
            <a:off x="9367520" y="4231640"/>
            <a:ext cx="0" cy="763905"/>
          </a:xfrm>
          <a:prstGeom prst="line">
            <a:avLst/>
          </a:prstGeom>
          <a:ln w="28575" cmpd="sng">
            <a:solidFill>
              <a:schemeClr val="tx1"/>
            </a:solidFill>
            <a:prstDash val="solid"/>
          </a:ln>
        </p:spPr>
        <p:style>
          <a:lnRef idx="3">
            <a:schemeClr val="dk1"/>
          </a:lnRef>
          <a:fillRef idx="0">
            <a:schemeClr val="dk1"/>
          </a:fillRef>
          <a:effectRef idx="2">
            <a:schemeClr val="dk1"/>
          </a:effectRef>
          <a:fontRef idx="minor">
            <a:schemeClr val="tx1"/>
          </a:fontRef>
        </p:style>
      </p:cxnSp>
      <p:cxnSp>
        <p:nvCxnSpPr>
          <p:cNvPr id="86" name="直接连接符 85"/>
          <p:cNvCxnSpPr/>
          <p:nvPr/>
        </p:nvCxnSpPr>
        <p:spPr>
          <a:xfrm>
            <a:off x="9846945" y="4984750"/>
            <a:ext cx="1829435" cy="12065"/>
          </a:xfrm>
          <a:prstGeom prst="line">
            <a:avLst/>
          </a:prstGeom>
          <a:ln w="28575" cmpd="sng">
            <a:solidFill>
              <a:schemeClr val="tx1"/>
            </a:solidFill>
            <a:prstDash val="solid"/>
          </a:ln>
        </p:spPr>
        <p:style>
          <a:lnRef idx="3">
            <a:schemeClr val="dk1"/>
          </a:lnRef>
          <a:fillRef idx="0">
            <a:schemeClr val="dk1"/>
          </a:fillRef>
          <a:effectRef idx="2">
            <a:schemeClr val="dk1"/>
          </a:effectRef>
          <a:fontRef idx="minor">
            <a:schemeClr val="tx1"/>
          </a:fontRef>
        </p:style>
      </p:cxnSp>
      <p:sp>
        <p:nvSpPr>
          <p:cNvPr id="89" name="矩形 88"/>
          <p:cNvSpPr/>
          <p:nvPr/>
        </p:nvSpPr>
        <p:spPr>
          <a:xfrm>
            <a:off x="4690110" y="2583180"/>
            <a:ext cx="868680" cy="187325"/>
          </a:xfrm>
          <a:prstGeom prst="rect">
            <a:avLst/>
          </a:prstGeom>
          <a:solidFill>
            <a:schemeClr val="bg1"/>
          </a:solidFill>
          <a:ln w="28575" cmpd="sng">
            <a:solidFill>
              <a:schemeClr val="tx1"/>
            </a:solidFill>
            <a:prstDash val="solid"/>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p>
        </p:txBody>
      </p:sp>
      <p:cxnSp>
        <p:nvCxnSpPr>
          <p:cNvPr id="90" name="直接连接符 89"/>
          <p:cNvCxnSpPr/>
          <p:nvPr/>
        </p:nvCxnSpPr>
        <p:spPr>
          <a:xfrm>
            <a:off x="4895215" y="2775585"/>
            <a:ext cx="0" cy="340360"/>
          </a:xfrm>
          <a:prstGeom prst="line">
            <a:avLst/>
          </a:prstGeom>
        </p:spPr>
        <p:style>
          <a:lnRef idx="3">
            <a:schemeClr val="dk1"/>
          </a:lnRef>
          <a:fillRef idx="0">
            <a:schemeClr val="dk1"/>
          </a:fillRef>
          <a:effectRef idx="2">
            <a:schemeClr val="dk1"/>
          </a:effectRef>
          <a:fontRef idx="minor">
            <a:schemeClr val="tx1"/>
          </a:fontRef>
        </p:style>
      </p:cxnSp>
      <p:cxnSp>
        <p:nvCxnSpPr>
          <p:cNvPr id="91" name="直接连接符 90"/>
          <p:cNvCxnSpPr/>
          <p:nvPr/>
        </p:nvCxnSpPr>
        <p:spPr>
          <a:xfrm>
            <a:off x="5360035" y="2770505"/>
            <a:ext cx="0" cy="340360"/>
          </a:xfrm>
          <a:prstGeom prst="line">
            <a:avLst/>
          </a:prstGeom>
          <a:ln w="28575" cmpd="sng">
            <a:solidFill>
              <a:schemeClr val="tx1"/>
            </a:solidFill>
            <a:prstDash val="solid"/>
          </a:ln>
        </p:spPr>
        <p:style>
          <a:lnRef idx="3">
            <a:schemeClr val="dk1"/>
          </a:lnRef>
          <a:fillRef idx="0">
            <a:schemeClr val="dk1"/>
          </a:fillRef>
          <a:effectRef idx="2">
            <a:schemeClr val="dk1"/>
          </a:effectRef>
          <a:fontRef idx="minor">
            <a:schemeClr val="tx1"/>
          </a:fontRef>
        </p:style>
      </p:cxnSp>
      <p:cxnSp>
        <p:nvCxnSpPr>
          <p:cNvPr id="92" name="直接连接符 91"/>
          <p:cNvCxnSpPr/>
          <p:nvPr/>
        </p:nvCxnSpPr>
        <p:spPr>
          <a:xfrm flipV="1">
            <a:off x="5360035" y="3105785"/>
            <a:ext cx="1017905" cy="5080"/>
          </a:xfrm>
          <a:prstGeom prst="line">
            <a:avLst/>
          </a:prstGeom>
          <a:ln w="28575" cmpd="sng">
            <a:solidFill>
              <a:schemeClr val="tx1"/>
            </a:solidFill>
            <a:prstDash val="solid"/>
          </a:ln>
        </p:spPr>
        <p:style>
          <a:lnRef idx="3">
            <a:schemeClr val="dk1"/>
          </a:lnRef>
          <a:fillRef idx="0">
            <a:schemeClr val="dk1"/>
          </a:fillRef>
          <a:effectRef idx="2">
            <a:schemeClr val="dk1"/>
          </a:effectRef>
          <a:fontRef idx="minor">
            <a:schemeClr val="tx1"/>
          </a:fontRef>
        </p:style>
      </p:cxnSp>
      <p:cxnSp>
        <p:nvCxnSpPr>
          <p:cNvPr id="93" name="直接连接符 92"/>
          <p:cNvCxnSpPr/>
          <p:nvPr/>
        </p:nvCxnSpPr>
        <p:spPr>
          <a:xfrm>
            <a:off x="6336030" y="2503805"/>
            <a:ext cx="10795" cy="612140"/>
          </a:xfrm>
          <a:prstGeom prst="line">
            <a:avLst/>
          </a:prstGeom>
          <a:ln w="28575" cmpd="sng">
            <a:solidFill>
              <a:schemeClr val="tx1"/>
            </a:solidFill>
            <a:prstDash val="solid"/>
          </a:ln>
        </p:spPr>
        <p:style>
          <a:lnRef idx="3">
            <a:schemeClr val="dk1"/>
          </a:lnRef>
          <a:fillRef idx="0">
            <a:schemeClr val="dk1"/>
          </a:fillRef>
          <a:effectRef idx="2">
            <a:schemeClr val="dk1"/>
          </a:effectRef>
          <a:fontRef idx="minor">
            <a:schemeClr val="tx1"/>
          </a:fontRef>
        </p:style>
      </p:cxnSp>
      <p:cxnSp>
        <p:nvCxnSpPr>
          <p:cNvPr id="95" name="直接连接符 94"/>
          <p:cNvCxnSpPr/>
          <p:nvPr/>
        </p:nvCxnSpPr>
        <p:spPr>
          <a:xfrm rot="2760000">
            <a:off x="6342380" y="2182495"/>
            <a:ext cx="0" cy="177165"/>
          </a:xfrm>
          <a:prstGeom prst="line">
            <a:avLst/>
          </a:prstGeom>
        </p:spPr>
        <p:style>
          <a:lnRef idx="3">
            <a:schemeClr val="dk1"/>
          </a:lnRef>
          <a:fillRef idx="0">
            <a:schemeClr val="dk1"/>
          </a:fillRef>
          <a:effectRef idx="2">
            <a:schemeClr val="dk1"/>
          </a:effectRef>
          <a:fontRef idx="minor">
            <a:schemeClr val="tx1"/>
          </a:fontRef>
        </p:style>
      </p:cxnSp>
      <p:cxnSp>
        <p:nvCxnSpPr>
          <p:cNvPr id="96" name="直接连接符 95"/>
          <p:cNvCxnSpPr/>
          <p:nvPr/>
        </p:nvCxnSpPr>
        <p:spPr>
          <a:xfrm rot="2760000">
            <a:off x="6290945" y="2271395"/>
            <a:ext cx="102235" cy="0"/>
          </a:xfrm>
          <a:prstGeom prst="line">
            <a:avLst/>
          </a:prstGeom>
        </p:spPr>
        <p:style>
          <a:lnRef idx="3">
            <a:schemeClr val="dk1"/>
          </a:lnRef>
          <a:fillRef idx="0">
            <a:schemeClr val="dk1"/>
          </a:fillRef>
          <a:effectRef idx="2">
            <a:schemeClr val="dk1"/>
          </a:effectRef>
          <a:fontRef idx="minor">
            <a:schemeClr val="tx1"/>
          </a:fontRef>
        </p:style>
      </p:cxnSp>
      <p:cxnSp>
        <p:nvCxnSpPr>
          <p:cNvPr id="97" name="直接连接符 96"/>
          <p:cNvCxnSpPr/>
          <p:nvPr/>
        </p:nvCxnSpPr>
        <p:spPr>
          <a:xfrm>
            <a:off x="6342380" y="1918970"/>
            <a:ext cx="0" cy="320040"/>
          </a:xfrm>
          <a:prstGeom prst="line">
            <a:avLst/>
          </a:prstGeom>
        </p:spPr>
        <p:style>
          <a:lnRef idx="3">
            <a:schemeClr val="dk1"/>
          </a:lnRef>
          <a:fillRef idx="0">
            <a:schemeClr val="dk1"/>
          </a:fillRef>
          <a:effectRef idx="2">
            <a:schemeClr val="dk1"/>
          </a:effectRef>
          <a:fontRef idx="minor">
            <a:schemeClr val="tx1"/>
          </a:fontRef>
        </p:style>
      </p:cxnSp>
      <p:cxnSp>
        <p:nvCxnSpPr>
          <p:cNvPr id="98" name="直接连接符 97"/>
          <p:cNvCxnSpPr/>
          <p:nvPr/>
        </p:nvCxnSpPr>
        <p:spPr>
          <a:xfrm flipH="1" flipV="1">
            <a:off x="6071235" y="2234565"/>
            <a:ext cx="306705" cy="287655"/>
          </a:xfrm>
          <a:prstGeom prst="line">
            <a:avLst/>
          </a:prstGeom>
        </p:spPr>
        <p:style>
          <a:lnRef idx="3">
            <a:schemeClr val="dk1"/>
          </a:lnRef>
          <a:fillRef idx="0">
            <a:schemeClr val="dk1"/>
          </a:fillRef>
          <a:effectRef idx="2">
            <a:schemeClr val="dk1"/>
          </a:effectRef>
          <a:fontRef idx="minor">
            <a:schemeClr val="tx1"/>
          </a:fontRef>
        </p:style>
      </p:cxnSp>
      <p:cxnSp>
        <p:nvCxnSpPr>
          <p:cNvPr id="99" name="直接连接符 98"/>
          <p:cNvCxnSpPr/>
          <p:nvPr/>
        </p:nvCxnSpPr>
        <p:spPr>
          <a:xfrm flipV="1">
            <a:off x="6342380" y="1916430"/>
            <a:ext cx="5348605" cy="2540"/>
          </a:xfrm>
          <a:prstGeom prst="line">
            <a:avLst/>
          </a:prstGeom>
          <a:ln w="28575" cmpd="sng">
            <a:solidFill>
              <a:schemeClr val="tx1"/>
            </a:solidFill>
            <a:prstDash val="solid"/>
          </a:ln>
        </p:spPr>
        <p:style>
          <a:lnRef idx="3">
            <a:schemeClr val="dk1"/>
          </a:lnRef>
          <a:fillRef idx="0">
            <a:schemeClr val="dk1"/>
          </a:fillRef>
          <a:effectRef idx="2">
            <a:schemeClr val="dk1"/>
          </a:effectRef>
          <a:fontRef idx="minor">
            <a:schemeClr val="tx1"/>
          </a:fontRef>
        </p:style>
      </p:cxnSp>
      <p:cxnSp>
        <p:nvCxnSpPr>
          <p:cNvPr id="100" name="直接连接符 99"/>
          <p:cNvCxnSpPr/>
          <p:nvPr/>
        </p:nvCxnSpPr>
        <p:spPr>
          <a:xfrm flipH="1">
            <a:off x="11690985" y="1899285"/>
            <a:ext cx="14605" cy="3088640"/>
          </a:xfrm>
          <a:prstGeom prst="line">
            <a:avLst/>
          </a:prstGeom>
          <a:ln w="28575" cmpd="sng">
            <a:solidFill>
              <a:schemeClr val="tx1"/>
            </a:solidFill>
            <a:prstDash val="solid"/>
          </a:ln>
        </p:spPr>
        <p:style>
          <a:lnRef idx="3">
            <a:schemeClr val="dk1"/>
          </a:lnRef>
          <a:fillRef idx="0">
            <a:schemeClr val="dk1"/>
          </a:fillRef>
          <a:effectRef idx="2">
            <a:schemeClr val="dk1"/>
          </a:effectRef>
          <a:fontRef idx="minor">
            <a:schemeClr val="tx1"/>
          </a:fontRef>
        </p:style>
      </p:cxnSp>
      <p:cxnSp>
        <p:nvCxnSpPr>
          <p:cNvPr id="101" name="直接箭头连接符 100"/>
          <p:cNvCxnSpPr/>
          <p:nvPr/>
        </p:nvCxnSpPr>
        <p:spPr>
          <a:xfrm flipV="1">
            <a:off x="10466705" y="3192780"/>
            <a:ext cx="0" cy="433705"/>
          </a:xfrm>
          <a:prstGeom prst="straightConnector1">
            <a:avLst/>
          </a:prstGeom>
          <a:ln>
            <a:tailEnd type="arrow" w="med" len="med"/>
          </a:ln>
        </p:spPr>
        <p:style>
          <a:lnRef idx="3">
            <a:schemeClr val="dk1"/>
          </a:lnRef>
          <a:fillRef idx="0">
            <a:schemeClr val="dk1"/>
          </a:fillRef>
          <a:effectRef idx="2">
            <a:schemeClr val="dk1"/>
          </a:effectRef>
          <a:fontRef idx="minor">
            <a:schemeClr val="tx1"/>
          </a:fontRef>
        </p:style>
      </p:cxnSp>
      <p:sp>
        <p:nvSpPr>
          <p:cNvPr id="102" name="文本框 101"/>
          <p:cNvSpPr txBox="1"/>
          <p:nvPr/>
        </p:nvSpPr>
        <p:spPr>
          <a:xfrm>
            <a:off x="2487295" y="2024380"/>
            <a:ext cx="656590" cy="398780"/>
          </a:xfrm>
          <a:prstGeom prst="rect">
            <a:avLst/>
          </a:prstGeom>
          <a:noFill/>
        </p:spPr>
        <p:txBody>
          <a:bodyPr wrap="square" rtlCol="0">
            <a:spAutoFit/>
          </a:bodyPr>
          <a:lstStyle/>
          <a:p>
            <a:r>
              <a:rPr lang="en-US" altLang="zh-CN" sz="2000" b="1"/>
              <a:t>QF1</a:t>
            </a:r>
            <a:endParaRPr lang="en-US" altLang="zh-CN" sz="2000" b="1"/>
          </a:p>
        </p:txBody>
      </p:sp>
      <p:sp>
        <p:nvSpPr>
          <p:cNvPr id="103" name="文本框 102"/>
          <p:cNvSpPr txBox="1"/>
          <p:nvPr/>
        </p:nvSpPr>
        <p:spPr>
          <a:xfrm>
            <a:off x="4717415" y="3850005"/>
            <a:ext cx="568325" cy="398780"/>
          </a:xfrm>
          <a:prstGeom prst="rect">
            <a:avLst/>
          </a:prstGeom>
          <a:noFill/>
        </p:spPr>
        <p:txBody>
          <a:bodyPr wrap="square" rtlCol="0">
            <a:spAutoFit/>
          </a:bodyPr>
          <a:lstStyle/>
          <a:p>
            <a:r>
              <a:rPr lang="en-US" altLang="zh-CN" sz="2000" b="1"/>
              <a:t>KA</a:t>
            </a:r>
            <a:endParaRPr lang="en-US" altLang="zh-CN" sz="2000" b="1"/>
          </a:p>
        </p:txBody>
      </p:sp>
      <p:sp>
        <p:nvSpPr>
          <p:cNvPr id="104" name="矩形 103"/>
          <p:cNvSpPr/>
          <p:nvPr/>
        </p:nvSpPr>
        <p:spPr>
          <a:xfrm>
            <a:off x="5347970" y="3903980"/>
            <a:ext cx="899795" cy="323215"/>
          </a:xfrm>
          <a:prstGeom prst="rect">
            <a:avLst/>
          </a:prstGeom>
          <a:solidFill>
            <a:schemeClr val="bg1"/>
          </a:solidFill>
          <a:ln w="28575" cmpd="sng">
            <a:solidFill>
              <a:schemeClr val="tx1"/>
            </a:solidFill>
            <a:prstDash val="solid"/>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p>
        </p:txBody>
      </p:sp>
      <p:sp>
        <p:nvSpPr>
          <p:cNvPr id="108" name="矩形 107"/>
          <p:cNvSpPr/>
          <p:nvPr/>
        </p:nvSpPr>
        <p:spPr>
          <a:xfrm>
            <a:off x="7514590" y="3924935"/>
            <a:ext cx="657860" cy="323215"/>
          </a:xfrm>
          <a:prstGeom prst="rect">
            <a:avLst/>
          </a:prstGeom>
          <a:solidFill>
            <a:schemeClr val="bg1"/>
          </a:solidFill>
          <a:ln w="28575" cmpd="sng">
            <a:solidFill>
              <a:schemeClr val="tx1"/>
            </a:solidFill>
            <a:prstDash val="solid"/>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p>
        </p:txBody>
      </p:sp>
      <p:sp>
        <p:nvSpPr>
          <p:cNvPr id="111" name="文本框 110"/>
          <p:cNvSpPr txBox="1"/>
          <p:nvPr/>
        </p:nvSpPr>
        <p:spPr>
          <a:xfrm>
            <a:off x="3326765" y="4500880"/>
            <a:ext cx="885190" cy="398780"/>
          </a:xfrm>
          <a:prstGeom prst="rect">
            <a:avLst/>
          </a:prstGeom>
          <a:noFill/>
        </p:spPr>
        <p:txBody>
          <a:bodyPr wrap="square" rtlCol="0">
            <a:spAutoFit/>
          </a:bodyPr>
          <a:lstStyle/>
          <a:p>
            <a:r>
              <a:rPr lang="en-US" altLang="zh-CN" sz="2000" b="1"/>
              <a:t>TA</a:t>
            </a:r>
            <a:endParaRPr lang="en-US" altLang="zh-CN" sz="2000" b="1"/>
          </a:p>
        </p:txBody>
      </p:sp>
      <p:sp>
        <p:nvSpPr>
          <p:cNvPr id="112" name="文本框 111"/>
          <p:cNvSpPr txBox="1"/>
          <p:nvPr/>
        </p:nvSpPr>
        <p:spPr>
          <a:xfrm>
            <a:off x="6868795" y="3903980"/>
            <a:ext cx="558165" cy="398780"/>
          </a:xfrm>
          <a:prstGeom prst="rect">
            <a:avLst/>
          </a:prstGeom>
          <a:noFill/>
        </p:spPr>
        <p:txBody>
          <a:bodyPr wrap="square" rtlCol="0">
            <a:spAutoFit/>
          </a:bodyPr>
          <a:lstStyle/>
          <a:p>
            <a:r>
              <a:rPr lang="en-US" altLang="zh-CN" sz="2000" b="1"/>
              <a:t>KT</a:t>
            </a:r>
            <a:endParaRPr lang="en-US" altLang="zh-CN" sz="2000" b="1"/>
          </a:p>
        </p:txBody>
      </p:sp>
      <p:sp>
        <p:nvSpPr>
          <p:cNvPr id="113" name="文本框 112"/>
          <p:cNvSpPr txBox="1"/>
          <p:nvPr/>
        </p:nvSpPr>
        <p:spPr>
          <a:xfrm>
            <a:off x="8695690" y="3916045"/>
            <a:ext cx="487045" cy="398780"/>
          </a:xfrm>
          <a:prstGeom prst="rect">
            <a:avLst/>
          </a:prstGeom>
          <a:noFill/>
        </p:spPr>
        <p:txBody>
          <a:bodyPr wrap="square" rtlCol="0">
            <a:spAutoFit/>
          </a:bodyPr>
          <a:lstStyle/>
          <a:p>
            <a:r>
              <a:rPr lang="en-US" altLang="zh-CN" sz="2000" b="1"/>
              <a:t>KS</a:t>
            </a:r>
            <a:endParaRPr lang="en-US" altLang="zh-CN" sz="2000" b="1"/>
          </a:p>
        </p:txBody>
      </p:sp>
      <p:sp>
        <p:nvSpPr>
          <p:cNvPr id="117" name="文本框 116"/>
          <p:cNvSpPr txBox="1"/>
          <p:nvPr/>
        </p:nvSpPr>
        <p:spPr>
          <a:xfrm>
            <a:off x="10466705" y="2908935"/>
            <a:ext cx="1210945" cy="398780"/>
          </a:xfrm>
          <a:prstGeom prst="rect">
            <a:avLst/>
          </a:prstGeom>
          <a:noFill/>
        </p:spPr>
        <p:txBody>
          <a:bodyPr wrap="square" rtlCol="0">
            <a:spAutoFit/>
          </a:bodyPr>
          <a:lstStyle/>
          <a:p>
            <a:r>
              <a:rPr lang="zh-CN" altLang="zh-CN" sz="2000" b="1"/>
              <a:t>信号</a:t>
            </a:r>
            <a:endParaRPr lang="zh-CN" altLang="zh-CN" sz="2000" b="1"/>
          </a:p>
        </p:txBody>
      </p:sp>
      <p:sp>
        <p:nvSpPr>
          <p:cNvPr id="118" name="文本框 117"/>
          <p:cNvSpPr txBox="1"/>
          <p:nvPr/>
        </p:nvSpPr>
        <p:spPr>
          <a:xfrm>
            <a:off x="4362450" y="3380105"/>
            <a:ext cx="470535" cy="460375"/>
          </a:xfrm>
          <a:prstGeom prst="rect">
            <a:avLst/>
          </a:prstGeom>
          <a:noFill/>
        </p:spPr>
        <p:txBody>
          <a:bodyPr wrap="square" rtlCol="0">
            <a:spAutoFit/>
          </a:bodyPr>
          <a:lstStyle/>
          <a:p>
            <a:r>
              <a:rPr lang="en-US" altLang="zh-CN" sz="2400" b="1"/>
              <a:t>+</a:t>
            </a:r>
            <a:endParaRPr lang="en-US" altLang="zh-CN" sz="2400" b="1"/>
          </a:p>
        </p:txBody>
      </p:sp>
      <p:sp>
        <p:nvSpPr>
          <p:cNvPr id="119" name="文本框 118"/>
          <p:cNvSpPr txBox="1"/>
          <p:nvPr/>
        </p:nvSpPr>
        <p:spPr>
          <a:xfrm>
            <a:off x="6535420" y="3176270"/>
            <a:ext cx="470535" cy="460375"/>
          </a:xfrm>
          <a:prstGeom prst="rect">
            <a:avLst/>
          </a:prstGeom>
          <a:noFill/>
        </p:spPr>
        <p:txBody>
          <a:bodyPr wrap="square" rtlCol="0">
            <a:spAutoFit/>
          </a:bodyPr>
          <a:lstStyle/>
          <a:p>
            <a:r>
              <a:rPr lang="en-US" altLang="zh-CN" sz="2400" b="1"/>
              <a:t>+</a:t>
            </a:r>
            <a:endParaRPr lang="en-US" altLang="zh-CN" sz="2400" b="1"/>
          </a:p>
        </p:txBody>
      </p:sp>
      <p:sp>
        <p:nvSpPr>
          <p:cNvPr id="120" name="文本框 119"/>
          <p:cNvSpPr txBox="1"/>
          <p:nvPr/>
        </p:nvSpPr>
        <p:spPr>
          <a:xfrm>
            <a:off x="8463280" y="3231515"/>
            <a:ext cx="470535" cy="460375"/>
          </a:xfrm>
          <a:prstGeom prst="rect">
            <a:avLst/>
          </a:prstGeom>
          <a:noFill/>
        </p:spPr>
        <p:txBody>
          <a:bodyPr wrap="square" rtlCol="0">
            <a:spAutoFit/>
          </a:bodyPr>
          <a:lstStyle/>
          <a:p>
            <a:r>
              <a:rPr lang="en-US" altLang="zh-CN" sz="2400" b="1"/>
              <a:t>+</a:t>
            </a:r>
            <a:endParaRPr lang="en-US" altLang="zh-CN" sz="2400" b="1"/>
          </a:p>
        </p:txBody>
      </p:sp>
      <p:cxnSp>
        <p:nvCxnSpPr>
          <p:cNvPr id="123" name="直接连接符 122"/>
          <p:cNvCxnSpPr/>
          <p:nvPr/>
        </p:nvCxnSpPr>
        <p:spPr>
          <a:xfrm>
            <a:off x="3202305" y="2311400"/>
            <a:ext cx="3001645" cy="8255"/>
          </a:xfrm>
          <a:prstGeom prst="line">
            <a:avLst/>
          </a:prstGeom>
          <a:ln w="25400" cmpd="sng">
            <a:solidFill>
              <a:schemeClr val="tx1"/>
            </a:solidFill>
            <a:prstDash val="sysDash"/>
          </a:ln>
        </p:spPr>
        <p:style>
          <a:lnRef idx="2">
            <a:schemeClr val="dk1"/>
          </a:lnRef>
          <a:fillRef idx="0">
            <a:schemeClr val="dk1"/>
          </a:fillRef>
          <a:effectRef idx="1">
            <a:schemeClr val="dk1"/>
          </a:effectRef>
          <a:fontRef idx="minor">
            <a:schemeClr val="tx1"/>
          </a:fontRef>
        </p:style>
      </p:cxnSp>
      <p:cxnSp>
        <p:nvCxnSpPr>
          <p:cNvPr id="125" name="直接连接符 124"/>
          <p:cNvCxnSpPr/>
          <p:nvPr/>
        </p:nvCxnSpPr>
        <p:spPr>
          <a:xfrm>
            <a:off x="5817235" y="3698240"/>
            <a:ext cx="3175" cy="196850"/>
          </a:xfrm>
          <a:prstGeom prst="line">
            <a:avLst/>
          </a:prstGeom>
          <a:ln w="12700" cmpd="sng">
            <a:solidFill>
              <a:schemeClr val="accent1">
                <a:shade val="50000"/>
              </a:schemeClr>
            </a:solidFill>
            <a:prstDash val="sysDash"/>
          </a:ln>
        </p:spPr>
        <p:style>
          <a:lnRef idx="3">
            <a:schemeClr val="dk1"/>
          </a:lnRef>
          <a:fillRef idx="0">
            <a:schemeClr val="dk1"/>
          </a:fillRef>
          <a:effectRef idx="2">
            <a:schemeClr val="dk1"/>
          </a:effectRef>
          <a:fontRef idx="minor">
            <a:schemeClr val="tx1"/>
          </a:fontRef>
        </p:style>
      </p:cxnSp>
      <p:cxnSp>
        <p:nvCxnSpPr>
          <p:cNvPr id="127" name="直接连接符 126"/>
          <p:cNvCxnSpPr/>
          <p:nvPr/>
        </p:nvCxnSpPr>
        <p:spPr>
          <a:xfrm>
            <a:off x="9675495" y="3095625"/>
            <a:ext cx="3810" cy="820420"/>
          </a:xfrm>
          <a:prstGeom prst="line">
            <a:avLst/>
          </a:prstGeom>
          <a:ln w="12700" cmpd="sng">
            <a:solidFill>
              <a:schemeClr val="tx1"/>
            </a:solidFill>
            <a:prstDash val="sysDash"/>
          </a:ln>
        </p:spPr>
        <p:style>
          <a:lnRef idx="3">
            <a:schemeClr val="dk1"/>
          </a:lnRef>
          <a:fillRef idx="0">
            <a:schemeClr val="dk1"/>
          </a:fillRef>
          <a:effectRef idx="2">
            <a:schemeClr val="dk1"/>
          </a:effectRef>
          <a:fontRef idx="minor">
            <a:schemeClr val="tx1"/>
          </a:fontRef>
        </p:style>
      </p:cxnSp>
      <p:cxnSp>
        <p:nvCxnSpPr>
          <p:cNvPr id="252" name="直接连接符 251"/>
          <p:cNvCxnSpPr/>
          <p:nvPr/>
        </p:nvCxnSpPr>
        <p:spPr>
          <a:xfrm flipH="1" flipV="1">
            <a:off x="3143250" y="2290445"/>
            <a:ext cx="229870" cy="14541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5" name="对象 4">
            <a:hlinkClick r:id="" action="ppaction://ole?verb=0"/>
          </p:cNvPr>
          <p:cNvGraphicFramePr>
            <a:graphicFrameLocks noChangeAspect="1"/>
          </p:cNvGraphicFramePr>
          <p:nvPr/>
        </p:nvGraphicFramePr>
        <p:xfrm>
          <a:off x="7905750" y="5021580"/>
          <a:ext cx="321945" cy="175895"/>
        </p:xfrm>
        <a:graphic>
          <a:graphicData uri="http://schemas.openxmlformats.org/presentationml/2006/ole">
            <mc:AlternateContent xmlns:mc="http://schemas.openxmlformats.org/markup-compatibility/2006">
              <mc:Choice xmlns:v="urn:schemas-microsoft-com:vml" Requires="v">
                <p:oleObj spid="_x0000_s5125" name="" r:id="rId1" imgW="139700" imgH="76200" progId="Equation.KSEE3">
                  <p:embed/>
                </p:oleObj>
              </mc:Choice>
              <mc:Fallback>
                <p:oleObj name="" r:id="rId1" imgW="139700" imgH="76200" progId="Equation.KSEE3">
                  <p:embed/>
                  <p:pic>
                    <p:nvPicPr>
                      <p:cNvPr id="0" name="图片 1024"/>
                      <p:cNvPicPr/>
                      <p:nvPr/>
                    </p:nvPicPr>
                    <p:blipFill>
                      <a:blip r:embed="rId2"/>
                      <a:stretch>
                        <a:fillRect/>
                      </a:stretch>
                    </p:blipFill>
                    <p:spPr>
                      <a:xfrm>
                        <a:off x="7905750" y="5021580"/>
                        <a:ext cx="321945" cy="175895"/>
                      </a:xfrm>
                      <a:prstGeom prst="rect">
                        <a:avLst/>
                      </a:prstGeom>
                    </p:spPr>
                  </p:pic>
                </p:oleObj>
              </mc:Fallback>
            </mc:AlternateContent>
          </a:graphicData>
        </a:graphic>
      </p:graphicFrame>
      <p:graphicFrame>
        <p:nvGraphicFramePr>
          <p:cNvPr id="6" name="对象 5">
            <a:hlinkClick r:id="" action="ppaction://ole?verb=0"/>
          </p:cNvPr>
          <p:cNvGraphicFramePr>
            <a:graphicFrameLocks noChangeAspect="1"/>
          </p:cNvGraphicFramePr>
          <p:nvPr/>
        </p:nvGraphicFramePr>
        <p:xfrm>
          <a:off x="4512945" y="3074035"/>
          <a:ext cx="250190" cy="233680"/>
        </p:xfrm>
        <a:graphic>
          <a:graphicData uri="http://schemas.openxmlformats.org/presentationml/2006/ole">
            <mc:AlternateContent xmlns:mc="http://schemas.openxmlformats.org/markup-compatibility/2006">
              <mc:Choice xmlns:v="urn:schemas-microsoft-com:vml" Requires="v">
                <p:oleObj spid="_x0000_s5126" name="" r:id="rId3" imgW="139700" imgH="76200" progId="Equation.KSEE3">
                  <p:embed/>
                </p:oleObj>
              </mc:Choice>
              <mc:Fallback>
                <p:oleObj name="" r:id="rId3" imgW="139700" imgH="76200" progId="Equation.KSEE3">
                  <p:embed/>
                  <p:pic>
                    <p:nvPicPr>
                      <p:cNvPr id="0" name="图片 1025"/>
                      <p:cNvPicPr/>
                      <p:nvPr/>
                    </p:nvPicPr>
                    <p:blipFill>
                      <a:blip r:embed="rId4"/>
                      <a:stretch>
                        <a:fillRect/>
                      </a:stretch>
                    </p:blipFill>
                    <p:spPr>
                      <a:xfrm>
                        <a:off x="4512945" y="3074035"/>
                        <a:ext cx="250190" cy="233680"/>
                      </a:xfrm>
                      <a:prstGeom prst="rect">
                        <a:avLst/>
                      </a:prstGeom>
                    </p:spPr>
                  </p:pic>
                </p:oleObj>
              </mc:Fallback>
            </mc:AlternateContent>
          </a:graphicData>
        </a:graphic>
      </p:graphicFrame>
      <p:graphicFrame>
        <p:nvGraphicFramePr>
          <p:cNvPr id="7" name="对象 6">
            <a:hlinkClick r:id="" action="ppaction://ole?verb=0"/>
          </p:cNvPr>
          <p:cNvGraphicFramePr>
            <a:graphicFrameLocks noChangeAspect="1"/>
          </p:cNvGraphicFramePr>
          <p:nvPr/>
        </p:nvGraphicFramePr>
        <p:xfrm>
          <a:off x="5520690" y="3880485"/>
          <a:ext cx="535305" cy="337820"/>
        </p:xfrm>
        <a:graphic>
          <a:graphicData uri="http://schemas.openxmlformats.org/presentationml/2006/ole">
            <mc:AlternateContent xmlns:mc="http://schemas.openxmlformats.org/markup-compatibility/2006">
              <mc:Choice xmlns:v="urn:schemas-microsoft-com:vml" Requires="v">
                <p:oleObj spid="_x0000_s5127" name="" r:id="rId5" imgW="241300" imgH="152400" progId="Equation.KSEE3">
                  <p:embed/>
                </p:oleObj>
              </mc:Choice>
              <mc:Fallback>
                <p:oleObj name="" r:id="rId5" imgW="241300" imgH="152400" progId="Equation.KSEE3">
                  <p:embed/>
                  <p:pic>
                    <p:nvPicPr>
                      <p:cNvPr id="0" name="图片 1026"/>
                      <p:cNvPicPr/>
                      <p:nvPr/>
                    </p:nvPicPr>
                    <p:blipFill>
                      <a:blip r:embed="rId6"/>
                      <a:stretch>
                        <a:fillRect/>
                      </a:stretch>
                    </p:blipFill>
                    <p:spPr>
                      <a:xfrm>
                        <a:off x="5520690" y="3880485"/>
                        <a:ext cx="535305" cy="337820"/>
                      </a:xfrm>
                      <a:prstGeom prst="rect">
                        <a:avLst/>
                      </a:prstGeom>
                    </p:spPr>
                  </p:pic>
                </p:oleObj>
              </mc:Fallback>
            </mc:AlternateContent>
          </a:graphicData>
        </a:graphic>
      </p:graphicFrame>
      <p:graphicFrame>
        <p:nvGraphicFramePr>
          <p:cNvPr id="8" name="对象 7">
            <a:hlinkClick r:id="" action="ppaction://ole?verb=0"/>
          </p:cNvPr>
          <p:cNvGraphicFramePr>
            <a:graphicFrameLocks noChangeAspect="1"/>
          </p:cNvGraphicFramePr>
          <p:nvPr/>
        </p:nvGraphicFramePr>
        <p:xfrm>
          <a:off x="7696200" y="3883660"/>
          <a:ext cx="294005" cy="443865"/>
        </p:xfrm>
        <a:graphic>
          <a:graphicData uri="http://schemas.openxmlformats.org/presentationml/2006/ole">
            <mc:AlternateContent xmlns:mc="http://schemas.openxmlformats.org/markup-compatibility/2006">
              <mc:Choice xmlns:v="urn:schemas-microsoft-com:vml" Requires="v">
                <p:oleObj spid="_x0000_s5128" name="" r:id="rId7" imgW="88265" imgH="152400" progId="Equation.KSEE3">
                  <p:embed/>
                </p:oleObj>
              </mc:Choice>
              <mc:Fallback>
                <p:oleObj name="" r:id="rId7" imgW="88265" imgH="152400" progId="Equation.KSEE3">
                  <p:embed/>
                  <p:pic>
                    <p:nvPicPr>
                      <p:cNvPr id="0" name="图片 1027"/>
                      <p:cNvPicPr/>
                      <p:nvPr/>
                    </p:nvPicPr>
                    <p:blipFill>
                      <a:blip r:embed="rId8"/>
                      <a:stretch>
                        <a:fillRect/>
                      </a:stretch>
                    </p:blipFill>
                    <p:spPr>
                      <a:xfrm>
                        <a:off x="7696200" y="3883660"/>
                        <a:ext cx="294005" cy="443865"/>
                      </a:xfrm>
                      <a:prstGeom prst="rect">
                        <a:avLst/>
                      </a:prstGeom>
                    </p:spPr>
                  </p:pic>
                </p:oleObj>
              </mc:Fallback>
            </mc:AlternateContent>
          </a:graphicData>
        </a:graphic>
      </p:graphicFrame>
      <p:cxnSp>
        <p:nvCxnSpPr>
          <p:cNvPr id="9" name="直接连接符 8"/>
          <p:cNvCxnSpPr/>
          <p:nvPr/>
        </p:nvCxnSpPr>
        <p:spPr>
          <a:xfrm>
            <a:off x="3926840" y="4963795"/>
            <a:ext cx="0" cy="316865"/>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V="1">
            <a:off x="3671570" y="5250180"/>
            <a:ext cx="612775" cy="1016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3770630" y="5403215"/>
            <a:ext cx="367665" cy="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3862070" y="5505450"/>
            <a:ext cx="184150" cy="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14" name="文本框 13"/>
          <p:cNvSpPr txBox="1"/>
          <p:nvPr/>
        </p:nvSpPr>
        <p:spPr>
          <a:xfrm>
            <a:off x="6535420" y="2127250"/>
            <a:ext cx="601980" cy="368300"/>
          </a:xfrm>
          <a:prstGeom prst="rect">
            <a:avLst/>
          </a:prstGeom>
          <a:noFill/>
        </p:spPr>
        <p:txBody>
          <a:bodyPr wrap="square" rtlCol="0">
            <a:spAutoFit/>
          </a:bodyPr>
          <a:lstStyle/>
          <a:p>
            <a:r>
              <a:rPr lang="en-US" altLang="zh-CN" b="1"/>
              <a:t>QF2</a:t>
            </a:r>
            <a:endParaRPr lang="en-US" altLang="zh-CN" b="1"/>
          </a:p>
        </p:txBody>
      </p:sp>
      <p:sp>
        <p:nvSpPr>
          <p:cNvPr id="57" name="文本框 56"/>
          <p:cNvSpPr txBox="1"/>
          <p:nvPr/>
        </p:nvSpPr>
        <p:spPr>
          <a:xfrm>
            <a:off x="4046220" y="2522220"/>
            <a:ext cx="585470" cy="398780"/>
          </a:xfrm>
          <a:prstGeom prst="rect">
            <a:avLst/>
          </a:prstGeom>
          <a:noFill/>
        </p:spPr>
        <p:txBody>
          <a:bodyPr wrap="square" rtlCol="0">
            <a:spAutoFit/>
          </a:bodyPr>
          <a:lstStyle/>
          <a:p>
            <a:r>
              <a:rPr lang="en-US" altLang="zh-CN" sz="2000" b="1"/>
              <a:t>YR</a:t>
            </a:r>
            <a:endParaRPr lang="en-US" altLang="zh-CN" sz="2000" b="1"/>
          </a:p>
        </p:txBody>
      </p:sp>
      <p:sp>
        <p:nvSpPr>
          <p:cNvPr id="106" name="直角三角形 105"/>
          <p:cNvSpPr/>
          <p:nvPr/>
        </p:nvSpPr>
        <p:spPr>
          <a:xfrm rot="16200000">
            <a:off x="9453245" y="3081655"/>
            <a:ext cx="160655" cy="291465"/>
          </a:xfrm>
          <a:prstGeom prst="rtTriangl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8" name="组合 137"/>
          <p:cNvGrpSpPr/>
          <p:nvPr/>
        </p:nvGrpSpPr>
        <p:grpSpPr>
          <a:xfrm>
            <a:off x="7557135" y="2694940"/>
            <a:ext cx="698500" cy="1237615"/>
            <a:chOff x="9983" y="3734"/>
            <a:chExt cx="1100" cy="1949"/>
          </a:xfrm>
        </p:grpSpPr>
        <p:cxnSp>
          <p:nvCxnSpPr>
            <p:cNvPr id="126" name="直接连接符 125"/>
            <p:cNvCxnSpPr/>
            <p:nvPr/>
          </p:nvCxnSpPr>
          <p:spPr>
            <a:xfrm flipH="1">
              <a:off x="10547" y="5359"/>
              <a:ext cx="1" cy="324"/>
            </a:xfrm>
            <a:prstGeom prst="line">
              <a:avLst/>
            </a:prstGeom>
            <a:ln w="12700" cmpd="sng">
              <a:solidFill>
                <a:schemeClr val="accent1">
                  <a:shade val="50000"/>
                </a:schemeClr>
              </a:solidFill>
              <a:prstDash val="sysDash"/>
            </a:ln>
          </p:spPr>
          <p:style>
            <a:lnRef idx="3">
              <a:schemeClr val="dk1"/>
            </a:lnRef>
            <a:fillRef idx="0">
              <a:schemeClr val="dk1"/>
            </a:fillRef>
            <a:effectRef idx="2">
              <a:schemeClr val="dk1"/>
            </a:effectRef>
            <a:fontRef idx="minor">
              <a:schemeClr val="tx1"/>
            </a:fontRef>
          </p:style>
        </p:cxnSp>
        <p:grpSp>
          <p:nvGrpSpPr>
            <p:cNvPr id="137" name="组合 136"/>
            <p:cNvGrpSpPr/>
            <p:nvPr/>
          </p:nvGrpSpPr>
          <p:grpSpPr>
            <a:xfrm>
              <a:off x="10126" y="4891"/>
              <a:ext cx="836" cy="601"/>
              <a:chOff x="10126" y="4891"/>
              <a:chExt cx="836" cy="601"/>
            </a:xfrm>
          </p:grpSpPr>
          <p:cxnSp>
            <p:nvCxnSpPr>
              <p:cNvPr id="67" name="直接连接符 66"/>
              <p:cNvCxnSpPr/>
              <p:nvPr/>
            </p:nvCxnSpPr>
            <p:spPr>
              <a:xfrm flipH="1">
                <a:off x="10126" y="5264"/>
                <a:ext cx="836" cy="228"/>
              </a:xfrm>
              <a:prstGeom prst="line">
                <a:avLst/>
              </a:prstGeom>
            </p:spPr>
            <p:style>
              <a:lnRef idx="3">
                <a:schemeClr val="dk1"/>
              </a:lnRef>
              <a:fillRef idx="0">
                <a:schemeClr val="dk1"/>
              </a:fillRef>
              <a:effectRef idx="2">
                <a:schemeClr val="dk1"/>
              </a:effectRef>
              <a:fontRef idx="minor">
                <a:schemeClr val="tx1"/>
              </a:fontRef>
            </p:style>
          </p:cxnSp>
          <p:grpSp>
            <p:nvGrpSpPr>
              <p:cNvPr id="136" name="组合 135"/>
              <p:cNvGrpSpPr/>
              <p:nvPr/>
            </p:nvGrpSpPr>
            <p:grpSpPr>
              <a:xfrm>
                <a:off x="10443" y="4891"/>
                <a:ext cx="232" cy="550"/>
                <a:chOff x="10443" y="4832"/>
                <a:chExt cx="232" cy="550"/>
              </a:xfrm>
            </p:grpSpPr>
            <p:cxnSp>
              <p:nvCxnSpPr>
                <p:cNvPr id="114" name="直接连接符 113"/>
                <p:cNvCxnSpPr/>
                <p:nvPr/>
              </p:nvCxnSpPr>
              <p:spPr>
                <a:xfrm>
                  <a:off x="10443" y="4868"/>
                  <a:ext cx="0" cy="514"/>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15" name="直接连接符 114"/>
                <p:cNvCxnSpPr/>
                <p:nvPr/>
              </p:nvCxnSpPr>
              <p:spPr>
                <a:xfrm>
                  <a:off x="10675" y="4832"/>
                  <a:ext cx="0" cy="514"/>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grpSp>
        </p:grpSp>
        <p:sp>
          <p:nvSpPr>
            <p:cNvPr id="116" name="弧形 115"/>
            <p:cNvSpPr/>
            <p:nvPr/>
          </p:nvSpPr>
          <p:spPr>
            <a:xfrm rot="6900000">
              <a:off x="9927" y="3790"/>
              <a:ext cx="1212" cy="1100"/>
            </a:xfrm>
            <a:prstGeom prst="arc">
              <a:avLst>
                <a:gd name="adj1" fmla="val 16189290"/>
                <a:gd name="adj2" fmla="val 2452971"/>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cxnSp>
        <p:nvCxnSpPr>
          <p:cNvPr id="129" name="直接连接符 128"/>
          <p:cNvCxnSpPr/>
          <p:nvPr/>
        </p:nvCxnSpPr>
        <p:spPr>
          <a:xfrm>
            <a:off x="3337560" y="2127250"/>
            <a:ext cx="14605" cy="377190"/>
          </a:xfrm>
          <a:prstGeom prst="line">
            <a:avLst/>
          </a:prstGeom>
          <a:ln>
            <a:solidFill>
              <a:schemeClr val="tx1"/>
            </a:solidFill>
          </a:ln>
        </p:spPr>
        <p:style>
          <a:lnRef idx="3">
            <a:schemeClr val="dk1"/>
          </a:lnRef>
          <a:fillRef idx="0">
            <a:schemeClr val="dk1"/>
          </a:fillRef>
          <a:effectRef idx="2">
            <a:schemeClr val="dk1"/>
          </a:effectRef>
          <a:fontRef idx="minor">
            <a:schemeClr val="tx1"/>
          </a:fontRef>
        </p:style>
      </p:cxnSp>
      <p:cxnSp>
        <p:nvCxnSpPr>
          <p:cNvPr id="131" name="直接连接符 130"/>
          <p:cNvCxnSpPr/>
          <p:nvPr/>
        </p:nvCxnSpPr>
        <p:spPr>
          <a:xfrm>
            <a:off x="6346825" y="2242820"/>
            <a:ext cx="0" cy="340360"/>
          </a:xfrm>
          <a:prstGeom prst="line">
            <a:avLst/>
          </a:prstGeom>
        </p:spPr>
        <p:style>
          <a:lnRef idx="3">
            <a:schemeClr val="dk1"/>
          </a:lnRef>
          <a:fillRef idx="0">
            <a:schemeClr val="dk1"/>
          </a:fillRef>
          <a:effectRef idx="2">
            <a:schemeClr val="dk1"/>
          </a:effectRef>
          <a:fontRef idx="minor">
            <a:schemeClr val="tx1"/>
          </a:fontRef>
        </p:style>
      </p:cxnSp>
      <p:cxnSp>
        <p:nvCxnSpPr>
          <p:cNvPr id="132" name="直接连接符 131"/>
          <p:cNvCxnSpPr/>
          <p:nvPr/>
        </p:nvCxnSpPr>
        <p:spPr>
          <a:xfrm>
            <a:off x="5610860" y="3612515"/>
            <a:ext cx="516255" cy="1905"/>
          </a:xfrm>
          <a:prstGeom prst="line">
            <a:avLst/>
          </a:prstGeom>
        </p:spPr>
        <p:style>
          <a:lnRef idx="3">
            <a:schemeClr val="dk1"/>
          </a:lnRef>
          <a:fillRef idx="0">
            <a:schemeClr val="dk1"/>
          </a:fillRef>
          <a:effectRef idx="2">
            <a:schemeClr val="dk1"/>
          </a:effectRef>
          <a:fontRef idx="minor">
            <a:schemeClr val="tx1"/>
          </a:fontRef>
        </p:style>
      </p:cxnSp>
      <p:cxnSp>
        <p:nvCxnSpPr>
          <p:cNvPr id="133" name="直接连接符 132"/>
          <p:cNvCxnSpPr/>
          <p:nvPr/>
        </p:nvCxnSpPr>
        <p:spPr>
          <a:xfrm>
            <a:off x="9359900" y="3633470"/>
            <a:ext cx="516255" cy="1905"/>
          </a:xfrm>
          <a:prstGeom prst="line">
            <a:avLst/>
          </a:prstGeom>
        </p:spPr>
        <p:style>
          <a:lnRef idx="3">
            <a:schemeClr val="dk1"/>
          </a:lnRef>
          <a:fillRef idx="0">
            <a:schemeClr val="dk1"/>
          </a:fillRef>
          <a:effectRef idx="2">
            <a:schemeClr val="dk1"/>
          </a:effectRef>
          <a:fontRef idx="minor">
            <a:schemeClr val="tx1"/>
          </a:fontRef>
        </p:style>
      </p:cxnSp>
      <p:cxnSp>
        <p:nvCxnSpPr>
          <p:cNvPr id="139" name="直接连接符 138"/>
          <p:cNvCxnSpPr/>
          <p:nvPr/>
        </p:nvCxnSpPr>
        <p:spPr>
          <a:xfrm flipV="1">
            <a:off x="7622540" y="3616325"/>
            <a:ext cx="623570" cy="5715"/>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2" name="文本框 1"/>
          <p:cNvSpPr txBox="1"/>
          <p:nvPr/>
        </p:nvSpPr>
        <p:spPr>
          <a:xfrm>
            <a:off x="118110" y="425450"/>
            <a:ext cx="11961495" cy="1014730"/>
          </a:xfrm>
          <a:prstGeom prst="rect">
            <a:avLst/>
          </a:prstGeom>
          <a:noFill/>
        </p:spPr>
        <p:txBody>
          <a:bodyPr wrap="square" rtlCol="0" anchor="t">
            <a:spAutoFit/>
          </a:bodyPr>
          <a:lstStyle/>
          <a:p>
            <a:r>
              <a:rPr lang="en-US" altLang="zh-CN">
                <a:sym typeface="+mn-ea"/>
              </a:rPr>
              <a:t>      </a:t>
            </a:r>
            <a:r>
              <a:rPr lang="zh-CN" altLang="en-US" sz="2000" b="1">
                <a:latin typeface="楷体" panose="02010609060101010101" pitchFamily="49" charset="-122"/>
                <a:ea typeface="楷体" panose="02010609060101010101" pitchFamily="49" charset="-122"/>
                <a:cs typeface="楷体" panose="02010609060101010101" pitchFamily="49" charset="-122"/>
                <a:sym typeface="+mn-ea"/>
              </a:rPr>
              <a:t>如图所示，它与无时阳电流速断保护相比，增加了时间继电器KT。时间元件的作用是建立保护所需的延时，当电流元件启动后，必须经过时间元件的延时 ，才能动作跳闸。如果在前故障已经切除，则电流元作返回，保护不动作。</a:t>
            </a:r>
            <a:endParaRPr lang="zh-CN" altLang="en-US" sz="2000" b="1">
              <a:latin typeface="楷体" panose="02010609060101010101" pitchFamily="49" charset="-122"/>
              <a:ea typeface="楷体" panose="02010609060101010101" pitchFamily="49" charset="-122"/>
              <a:cs typeface="楷体" panose="02010609060101010101" pitchFamily="49"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1" presetClass="exit" presetSubtype="0" fill="hold" nodeType="clickEffect">
                                  <p:stCondLst>
                                    <p:cond delay="0"/>
                                  </p:stCondLst>
                                  <p:childTnLst>
                                    <p:anim calcmode="discrete" valueType="str">
                                      <p:cBhvr>
                                        <p:cTn id="6" dur="1000"/>
                                        <p:tgtEl>
                                          <p:spTgt spid="252"/>
                                        </p:tgtEl>
                                        <p:attrNameLst>
                                          <p:attrName>style.visibility</p:attrName>
                                        </p:attrNameLst>
                                      </p:cBhvr>
                                      <p:tavLst>
                                        <p:tav tm="0">
                                          <p:val>
                                            <p:strVal val="hidden"/>
                                          </p:val>
                                        </p:tav>
                                        <p:tav tm="50000">
                                          <p:val>
                                            <p:strVal val="visible"/>
                                          </p:val>
                                        </p:tav>
                                      </p:tavLst>
                                    </p:anim>
                                    <p:set>
                                      <p:cBhvr>
                                        <p:cTn id="7" dur="1" fill="hold">
                                          <p:stCondLst>
                                            <p:cond delay="999"/>
                                          </p:stCondLst>
                                        </p:cTn>
                                        <p:tgtEl>
                                          <p:spTgt spid="252"/>
                                        </p:tgtEl>
                                        <p:attrNameLst>
                                          <p:attrName>style.visibility</p:attrName>
                                        </p:attrNameLst>
                                      </p:cBhvr>
                                      <p:to>
                                        <p:strVal val="hidden"/>
                                      </p:to>
                                    </p:set>
                                  </p:childTnLst>
                                </p:cTn>
                              </p:par>
                              <p:par>
                                <p:cTn id="8" presetID="11" presetClass="exit" presetSubtype="0" fill="hold" nodeType="withEffect">
                                  <p:stCondLst>
                                    <p:cond delay="0"/>
                                  </p:stCondLst>
                                  <p:childTnLst>
                                    <p:anim calcmode="discrete" valueType="str">
                                      <p:cBhvr>
                                        <p:cTn id="9" dur="1000"/>
                                        <p:tgtEl>
                                          <p:spTgt spid="98"/>
                                        </p:tgtEl>
                                        <p:attrNameLst>
                                          <p:attrName>style.visibility</p:attrName>
                                        </p:attrNameLst>
                                      </p:cBhvr>
                                      <p:tavLst>
                                        <p:tav tm="0">
                                          <p:val>
                                            <p:strVal val="hidden"/>
                                          </p:val>
                                        </p:tav>
                                        <p:tav tm="50000">
                                          <p:val>
                                            <p:strVal val="visible"/>
                                          </p:val>
                                        </p:tav>
                                      </p:tavLst>
                                    </p:anim>
                                    <p:set>
                                      <p:cBhvr>
                                        <p:cTn id="10" dur="1" fill="hold">
                                          <p:stCondLst>
                                            <p:cond delay="999"/>
                                          </p:stCondLst>
                                        </p:cTn>
                                        <p:tgtEl>
                                          <p:spTgt spid="98"/>
                                        </p:tgtEl>
                                        <p:attrNameLst>
                                          <p:attrName>style.visibility</p:attrName>
                                        </p:attrNameLst>
                                      </p:cBhvr>
                                      <p:to>
                                        <p:strVal val="hidden"/>
                                      </p:to>
                                    </p:set>
                                  </p:childTnLst>
                                </p:cTn>
                              </p:par>
                              <p:par>
                                <p:cTn id="11" presetID="1" presetClass="entr" presetSubtype="0" fill="hold" nodeType="withEffect">
                                  <p:stCondLst>
                                    <p:cond delay="0"/>
                                  </p:stCondLst>
                                  <p:childTnLst>
                                    <p:set>
                                      <p:cBhvr>
                                        <p:cTn id="12" dur="1" fill="hold">
                                          <p:stCondLst>
                                            <p:cond delay="0"/>
                                          </p:stCondLst>
                                        </p:cTn>
                                        <p:tgtEl>
                                          <p:spTgt spid="129"/>
                                        </p:tgtEl>
                                        <p:attrNameLst>
                                          <p:attrName>style.visibility</p:attrName>
                                        </p:attrNameLst>
                                      </p:cBhvr>
                                      <p:to>
                                        <p:strVal val="visible"/>
                                      </p:to>
                                    </p:set>
                                  </p:childTnLst>
                                  <p:subTnLst>
                                    <p:animClr clrSpc="rgb" dir="cw">
                                      <p:cBhvr override="childStyle">
                                        <p:cTn dur="65" fill="hold" display="1" masterRel="nextClick" afterEffect="1"/>
                                        <p:tgtEl>
                                          <p:spTgt spid="129"/>
                                        </p:tgtEl>
                                        <p:attrNameLst>
                                          <p:attrName>ppt_c</p:attrName>
                                        </p:attrNameLst>
                                      </p:cBhvr>
                                      <p:to>
                                        <a:srgbClr val="FF0000"/>
                                      </p:to>
                                    </p:animClr>
                                  </p:subTnLst>
                                </p:cTn>
                              </p:par>
                              <p:par>
                                <p:cTn id="13" presetID="24" presetClass="emph" presetSubtype="0" fill="hold" nodeType="withEffect">
                                  <p:stCondLst>
                                    <p:cond delay="0"/>
                                  </p:stCondLst>
                                  <p:childTnLst>
                                    <p:animClr clrSpc="hsl" dir="cw">
                                      <p:cBhvr override="childStyle">
                                        <p:cTn id="14" dur="500" fill="hold"/>
                                        <p:tgtEl>
                                          <p:spTgt spid="44"/>
                                        </p:tgtEl>
                                        <p:attrNameLst>
                                          <p:attrName>style.color</p:attrName>
                                        </p:attrNameLst>
                                      </p:cBhvr>
                                      <p:by>
                                        <p:hsl h="0" s="-12549" l="-25098"/>
                                      </p:by>
                                    </p:animClr>
                                    <p:animClr clrSpc="hsl" dir="cw">
                                      <p:cBhvr>
                                        <p:cTn id="15" dur="500" fill="hold"/>
                                        <p:tgtEl>
                                          <p:spTgt spid="44"/>
                                        </p:tgtEl>
                                        <p:attrNameLst>
                                          <p:attrName>fillcolor</p:attrName>
                                        </p:attrNameLst>
                                      </p:cBhvr>
                                      <p:by>
                                        <p:hsl h="0" s="-12549" l="-25098"/>
                                      </p:by>
                                    </p:animClr>
                                    <p:animClr clrSpc="hsl" dir="cw">
                                      <p:cBhvr>
                                        <p:cTn id="16" dur="500" fill="hold"/>
                                        <p:tgtEl>
                                          <p:spTgt spid="44"/>
                                        </p:tgtEl>
                                        <p:attrNameLst>
                                          <p:attrName>stroke.color</p:attrName>
                                        </p:attrNameLst>
                                      </p:cBhvr>
                                      <p:by>
                                        <p:hsl h="0" s="-12549" l="-25098"/>
                                      </p:by>
                                    </p:animClr>
                                    <p:set>
                                      <p:cBhvr>
                                        <p:cTn id="17" dur="500" fill="hold"/>
                                        <p:tgtEl>
                                          <p:spTgt spid="44"/>
                                        </p:tgtEl>
                                        <p:attrNameLst>
                                          <p:attrName>fill.type</p:attrName>
                                        </p:attrNameLst>
                                      </p:cBhvr>
                                      <p:to>
                                        <p:strVal val="solid"/>
                                      </p:to>
                                    </p:set>
                                  </p:childTnLst>
                                  <p:subTnLst>
                                    <p:animClr clrSpc="rgb" dir="cw">
                                      <p:cBhvr override="childStyle">
                                        <p:cTn dur="65" fill="hold" display="1" masterRel="nextClick" afterEffect="1"/>
                                        <p:tgtEl>
                                          <p:spTgt spid="44"/>
                                        </p:tgtEl>
                                        <p:attrNameLst>
                                          <p:attrName>ppt_c</p:attrName>
                                        </p:attrNameLst>
                                      </p:cBhvr>
                                      <p:to>
                                        <a:srgbClr val="FF0000"/>
                                      </p:to>
                                    </p:animClr>
                                  </p:subTnLst>
                                </p:cTn>
                              </p:par>
                            </p:childTnLst>
                          </p:cTn>
                        </p:par>
                      </p:childTnLst>
                    </p:cTn>
                  </p:par>
                  <p:par>
                    <p:cTn id="18" fill="hold">
                      <p:stCondLst>
                        <p:cond delay="indefinite"/>
                      </p:stCondLst>
                      <p:childTnLst>
                        <p:par>
                          <p:cTn id="19" fill="hold">
                            <p:stCondLst>
                              <p:cond delay="0"/>
                            </p:stCondLst>
                            <p:childTnLst>
                              <p:par>
                                <p:cTn id="20" presetID="24" presetClass="emph" presetSubtype="0" fill="hold" nodeType="clickPar">
                                  <p:stCondLst>
                                    <p:cond delay="0"/>
                                  </p:stCondLst>
                                  <p:childTnLst>
                                    <p:animClr clrSpc="hsl" dir="cw">
                                      <p:cBhvr override="childStyle">
                                        <p:cTn id="21" dur="500" fill="hold"/>
                                        <p:tgtEl>
                                          <p:spTgt spid="48"/>
                                        </p:tgtEl>
                                        <p:attrNameLst>
                                          <p:attrName>style.color</p:attrName>
                                        </p:attrNameLst>
                                      </p:cBhvr>
                                      <p:by>
                                        <p:hsl h="0" s="-12549" l="-25098"/>
                                      </p:by>
                                    </p:animClr>
                                    <p:animClr clrSpc="hsl" dir="cw">
                                      <p:cBhvr>
                                        <p:cTn id="22" dur="500" fill="hold"/>
                                        <p:tgtEl>
                                          <p:spTgt spid="48"/>
                                        </p:tgtEl>
                                        <p:attrNameLst>
                                          <p:attrName>fillcolor</p:attrName>
                                        </p:attrNameLst>
                                      </p:cBhvr>
                                      <p:by>
                                        <p:hsl h="0" s="-12549" l="-25098"/>
                                      </p:by>
                                    </p:animClr>
                                    <p:animClr clrSpc="hsl" dir="cw">
                                      <p:cBhvr>
                                        <p:cTn id="23" dur="500" fill="hold"/>
                                        <p:tgtEl>
                                          <p:spTgt spid="48"/>
                                        </p:tgtEl>
                                        <p:attrNameLst>
                                          <p:attrName>stroke.color</p:attrName>
                                        </p:attrNameLst>
                                      </p:cBhvr>
                                      <p:by>
                                        <p:hsl h="0" s="-12549" l="-25098"/>
                                      </p:by>
                                    </p:animClr>
                                    <p:set>
                                      <p:cBhvr>
                                        <p:cTn id="24" dur="500" fill="hold"/>
                                        <p:tgtEl>
                                          <p:spTgt spid="48"/>
                                        </p:tgtEl>
                                        <p:attrNameLst>
                                          <p:attrName>fill.type</p:attrName>
                                        </p:attrNameLst>
                                      </p:cBhvr>
                                      <p:to>
                                        <p:strVal val="solid"/>
                                      </p:to>
                                    </p:set>
                                  </p:childTnLst>
                                  <p:subTnLst>
                                    <p:animClr clrSpc="rgb" dir="cw">
                                      <p:cBhvr override="childStyle">
                                        <p:cTn dur="65" fill="hold" display="1" masterRel="nextClick" afterEffect="1"/>
                                        <p:tgtEl>
                                          <p:spTgt spid="48"/>
                                        </p:tgtEl>
                                        <p:attrNameLst>
                                          <p:attrName>ppt_c</p:attrName>
                                        </p:attrNameLst>
                                      </p:cBhvr>
                                      <p:to>
                                        <a:srgbClr val="FF0000"/>
                                      </p:to>
                                    </p:animClr>
                                  </p:subTnLst>
                                </p:cTn>
                              </p:par>
                              <p:par>
                                <p:cTn id="25" presetID="24" presetClass="emph" presetSubtype="0" fill="hold" grpId="0" nodeType="withEffect">
                                  <p:stCondLst>
                                    <p:cond delay="0"/>
                                  </p:stCondLst>
                                  <p:childTnLst>
                                    <p:animClr clrSpc="hsl" dir="cw">
                                      <p:cBhvr override="childStyle">
                                        <p:cTn id="26" dur="500" fill="hold"/>
                                        <p:tgtEl>
                                          <p:spTgt spid="49"/>
                                        </p:tgtEl>
                                        <p:attrNameLst>
                                          <p:attrName>style.color</p:attrName>
                                        </p:attrNameLst>
                                      </p:cBhvr>
                                      <p:by>
                                        <p:hsl h="0" s="-12549" l="-25098"/>
                                      </p:by>
                                    </p:animClr>
                                    <p:animClr clrSpc="hsl" dir="cw">
                                      <p:cBhvr>
                                        <p:cTn id="27" dur="500" fill="hold"/>
                                        <p:tgtEl>
                                          <p:spTgt spid="49"/>
                                        </p:tgtEl>
                                        <p:attrNameLst>
                                          <p:attrName>fillcolor</p:attrName>
                                        </p:attrNameLst>
                                      </p:cBhvr>
                                      <p:by>
                                        <p:hsl h="0" s="-12549" l="-25098"/>
                                      </p:by>
                                    </p:animClr>
                                    <p:animClr clrSpc="hsl" dir="cw">
                                      <p:cBhvr>
                                        <p:cTn id="28" dur="500" fill="hold"/>
                                        <p:tgtEl>
                                          <p:spTgt spid="49"/>
                                        </p:tgtEl>
                                        <p:attrNameLst>
                                          <p:attrName>stroke.color</p:attrName>
                                        </p:attrNameLst>
                                      </p:cBhvr>
                                      <p:by>
                                        <p:hsl h="0" s="-12549" l="-25098"/>
                                      </p:by>
                                    </p:animClr>
                                    <p:set>
                                      <p:cBhvr>
                                        <p:cTn id="29" dur="500" fill="hold"/>
                                        <p:tgtEl>
                                          <p:spTgt spid="49"/>
                                        </p:tgtEl>
                                        <p:attrNameLst>
                                          <p:attrName>fill.type</p:attrName>
                                        </p:attrNameLst>
                                      </p:cBhvr>
                                      <p:to>
                                        <p:strVal val="solid"/>
                                      </p:to>
                                    </p:set>
                                  </p:childTnLst>
                                  <p:subTnLst>
                                    <p:animClr clrSpc="rgb" dir="cw">
                                      <p:cBhvr override="childStyle">
                                        <p:cTn dur="65" fill="hold" display="1" masterRel="nextClick" afterEffect="1"/>
                                        <p:tgtEl>
                                          <p:spTgt spid="49"/>
                                        </p:tgtEl>
                                        <p:attrNameLst>
                                          <p:attrName>ppt_c</p:attrName>
                                        </p:attrNameLst>
                                      </p:cBhvr>
                                      <p:to>
                                        <a:srgbClr val="FF0000"/>
                                      </p:to>
                                    </p:animClr>
                                  </p:subTnLst>
                                </p:cTn>
                              </p:par>
                              <p:par>
                                <p:cTn id="30" presetID="24" presetClass="emph" presetSubtype="0" fill="hold" grpId="0" nodeType="withEffect">
                                  <p:stCondLst>
                                    <p:cond delay="0"/>
                                  </p:stCondLst>
                                  <p:childTnLst>
                                    <p:animClr clrSpc="hsl" dir="cw">
                                      <p:cBhvr override="childStyle">
                                        <p:cTn id="31" dur="500" fill="hold"/>
                                        <p:tgtEl>
                                          <p:spTgt spid="50"/>
                                        </p:tgtEl>
                                        <p:attrNameLst>
                                          <p:attrName>style.color</p:attrName>
                                        </p:attrNameLst>
                                      </p:cBhvr>
                                      <p:by>
                                        <p:hsl h="0" s="-12549" l="-25098"/>
                                      </p:by>
                                    </p:animClr>
                                    <p:animClr clrSpc="hsl" dir="cw">
                                      <p:cBhvr>
                                        <p:cTn id="32" dur="500" fill="hold"/>
                                        <p:tgtEl>
                                          <p:spTgt spid="50"/>
                                        </p:tgtEl>
                                        <p:attrNameLst>
                                          <p:attrName>fillcolor</p:attrName>
                                        </p:attrNameLst>
                                      </p:cBhvr>
                                      <p:by>
                                        <p:hsl h="0" s="-12549" l="-25098"/>
                                      </p:by>
                                    </p:animClr>
                                    <p:animClr clrSpc="hsl" dir="cw">
                                      <p:cBhvr>
                                        <p:cTn id="33" dur="500" fill="hold"/>
                                        <p:tgtEl>
                                          <p:spTgt spid="50"/>
                                        </p:tgtEl>
                                        <p:attrNameLst>
                                          <p:attrName>stroke.color</p:attrName>
                                        </p:attrNameLst>
                                      </p:cBhvr>
                                      <p:by>
                                        <p:hsl h="0" s="-12549" l="-25098"/>
                                      </p:by>
                                    </p:animClr>
                                    <p:set>
                                      <p:cBhvr>
                                        <p:cTn id="34" dur="500" fill="hold"/>
                                        <p:tgtEl>
                                          <p:spTgt spid="50"/>
                                        </p:tgtEl>
                                        <p:attrNameLst>
                                          <p:attrName>fill.type</p:attrName>
                                        </p:attrNameLst>
                                      </p:cBhvr>
                                      <p:to>
                                        <p:strVal val="solid"/>
                                      </p:to>
                                    </p:set>
                                  </p:childTnLst>
                                  <p:subTnLst>
                                    <p:animClr clrSpc="rgb" dir="cw">
                                      <p:cBhvr override="childStyle">
                                        <p:cTn dur="65" fill="hold" display="1" masterRel="nextClick" afterEffect="1"/>
                                        <p:tgtEl>
                                          <p:spTgt spid="50"/>
                                        </p:tgtEl>
                                        <p:attrNameLst>
                                          <p:attrName>ppt_c</p:attrName>
                                        </p:attrNameLst>
                                      </p:cBhvr>
                                      <p:to>
                                        <a:srgbClr val="FF0000"/>
                                      </p:to>
                                    </p:animClr>
                                  </p:subTnLst>
                                </p:cTn>
                              </p:par>
                              <p:par>
                                <p:cTn id="35" presetID="24" presetClass="emph" presetSubtype="0" fill="hold" nodeType="withEffect">
                                  <p:stCondLst>
                                    <p:cond delay="0"/>
                                  </p:stCondLst>
                                  <p:childTnLst>
                                    <p:animClr clrSpc="hsl" dir="cw">
                                      <p:cBhvr override="childStyle">
                                        <p:cTn id="36" dur="500" fill="hold"/>
                                        <p:tgtEl>
                                          <p:spTgt spid="51"/>
                                        </p:tgtEl>
                                        <p:attrNameLst>
                                          <p:attrName>style.color</p:attrName>
                                        </p:attrNameLst>
                                      </p:cBhvr>
                                      <p:by>
                                        <p:hsl h="0" s="-12549" l="-25098"/>
                                      </p:by>
                                    </p:animClr>
                                    <p:animClr clrSpc="hsl" dir="cw">
                                      <p:cBhvr>
                                        <p:cTn id="37" dur="500" fill="hold"/>
                                        <p:tgtEl>
                                          <p:spTgt spid="51"/>
                                        </p:tgtEl>
                                        <p:attrNameLst>
                                          <p:attrName>fillcolor</p:attrName>
                                        </p:attrNameLst>
                                      </p:cBhvr>
                                      <p:by>
                                        <p:hsl h="0" s="-12549" l="-25098"/>
                                      </p:by>
                                    </p:animClr>
                                    <p:animClr clrSpc="hsl" dir="cw">
                                      <p:cBhvr>
                                        <p:cTn id="38" dur="500" fill="hold"/>
                                        <p:tgtEl>
                                          <p:spTgt spid="51"/>
                                        </p:tgtEl>
                                        <p:attrNameLst>
                                          <p:attrName>stroke.color</p:attrName>
                                        </p:attrNameLst>
                                      </p:cBhvr>
                                      <p:by>
                                        <p:hsl h="0" s="-12549" l="-25098"/>
                                      </p:by>
                                    </p:animClr>
                                    <p:set>
                                      <p:cBhvr>
                                        <p:cTn id="39" dur="500" fill="hold"/>
                                        <p:tgtEl>
                                          <p:spTgt spid="51"/>
                                        </p:tgtEl>
                                        <p:attrNameLst>
                                          <p:attrName>fill.type</p:attrName>
                                        </p:attrNameLst>
                                      </p:cBhvr>
                                      <p:to>
                                        <p:strVal val="solid"/>
                                      </p:to>
                                    </p:set>
                                  </p:childTnLst>
                                  <p:subTnLst>
                                    <p:animClr clrSpc="rgb" dir="cw">
                                      <p:cBhvr override="childStyle">
                                        <p:cTn dur="65" fill="hold" display="1" masterRel="nextClick" afterEffect="1"/>
                                        <p:tgtEl>
                                          <p:spTgt spid="51"/>
                                        </p:tgtEl>
                                        <p:attrNameLst>
                                          <p:attrName>ppt_c</p:attrName>
                                        </p:attrNameLst>
                                      </p:cBhvr>
                                      <p:to>
                                        <a:srgbClr val="FF0000"/>
                                      </p:to>
                                    </p:animClr>
                                  </p:subTnLst>
                                </p:cTn>
                              </p:par>
                              <p:par>
                                <p:cTn id="40" presetID="24" presetClass="emph" presetSubtype="0" fill="hold" nodeType="withEffect">
                                  <p:stCondLst>
                                    <p:cond delay="0"/>
                                  </p:stCondLst>
                                  <p:childTnLst>
                                    <p:animClr clrSpc="hsl" dir="cw">
                                      <p:cBhvr override="childStyle">
                                        <p:cTn id="41" dur="500" fill="hold"/>
                                        <p:tgtEl>
                                          <p:spTgt spid="52"/>
                                        </p:tgtEl>
                                        <p:attrNameLst>
                                          <p:attrName>style.color</p:attrName>
                                        </p:attrNameLst>
                                      </p:cBhvr>
                                      <p:by>
                                        <p:hsl h="0" s="-12549" l="-25098"/>
                                      </p:by>
                                    </p:animClr>
                                    <p:animClr clrSpc="hsl" dir="cw">
                                      <p:cBhvr>
                                        <p:cTn id="42" dur="500" fill="hold"/>
                                        <p:tgtEl>
                                          <p:spTgt spid="52"/>
                                        </p:tgtEl>
                                        <p:attrNameLst>
                                          <p:attrName>fillcolor</p:attrName>
                                        </p:attrNameLst>
                                      </p:cBhvr>
                                      <p:by>
                                        <p:hsl h="0" s="-12549" l="-25098"/>
                                      </p:by>
                                    </p:animClr>
                                    <p:animClr clrSpc="hsl" dir="cw">
                                      <p:cBhvr>
                                        <p:cTn id="43" dur="500" fill="hold"/>
                                        <p:tgtEl>
                                          <p:spTgt spid="52"/>
                                        </p:tgtEl>
                                        <p:attrNameLst>
                                          <p:attrName>stroke.color</p:attrName>
                                        </p:attrNameLst>
                                      </p:cBhvr>
                                      <p:by>
                                        <p:hsl h="0" s="-12549" l="-25098"/>
                                      </p:by>
                                    </p:animClr>
                                    <p:set>
                                      <p:cBhvr>
                                        <p:cTn id="44" dur="500" fill="hold"/>
                                        <p:tgtEl>
                                          <p:spTgt spid="52"/>
                                        </p:tgtEl>
                                        <p:attrNameLst>
                                          <p:attrName>fill.type</p:attrName>
                                        </p:attrNameLst>
                                      </p:cBhvr>
                                      <p:to>
                                        <p:strVal val="solid"/>
                                      </p:to>
                                    </p:set>
                                  </p:childTnLst>
                                  <p:subTnLst>
                                    <p:animClr clrSpc="rgb" dir="cw">
                                      <p:cBhvr override="childStyle">
                                        <p:cTn dur="65" fill="hold" display="1" masterRel="nextClick" afterEffect="1"/>
                                        <p:tgtEl>
                                          <p:spTgt spid="52"/>
                                        </p:tgtEl>
                                        <p:attrNameLst>
                                          <p:attrName>ppt_c</p:attrName>
                                        </p:attrNameLst>
                                      </p:cBhvr>
                                      <p:to>
                                        <a:srgbClr val="FF0000"/>
                                      </p:to>
                                    </p:animClr>
                                  </p:subTnLst>
                                </p:cTn>
                              </p:par>
                            </p:childTnLst>
                          </p:cTn>
                        </p:par>
                        <p:par>
                          <p:cTn id="45" fill="hold">
                            <p:stCondLst>
                              <p:cond delay="500"/>
                            </p:stCondLst>
                            <p:childTnLst>
                              <p:par>
                                <p:cTn id="46" presetID="24" presetClass="emph" presetSubtype="0" fill="hold" grpId="0" nodeType="afterEffect">
                                  <p:stCondLst>
                                    <p:cond delay="0"/>
                                  </p:stCondLst>
                                  <p:childTnLst>
                                    <p:animClr clrSpc="hsl" dir="cw">
                                      <p:cBhvr override="childStyle">
                                        <p:cTn id="47" dur="500" fill="hold"/>
                                        <p:tgtEl>
                                          <p:spTgt spid="104"/>
                                        </p:tgtEl>
                                        <p:attrNameLst>
                                          <p:attrName>style.color</p:attrName>
                                        </p:attrNameLst>
                                      </p:cBhvr>
                                      <p:by>
                                        <p:hsl h="0" s="-12549" l="-25098"/>
                                      </p:by>
                                    </p:animClr>
                                    <p:animClr clrSpc="hsl" dir="cw">
                                      <p:cBhvr>
                                        <p:cTn id="48" dur="500" fill="hold"/>
                                        <p:tgtEl>
                                          <p:spTgt spid="104"/>
                                        </p:tgtEl>
                                        <p:attrNameLst>
                                          <p:attrName>fillcolor</p:attrName>
                                        </p:attrNameLst>
                                      </p:cBhvr>
                                      <p:by>
                                        <p:hsl h="0" s="-12549" l="-25098"/>
                                      </p:by>
                                    </p:animClr>
                                    <p:animClr clrSpc="hsl" dir="cw">
                                      <p:cBhvr>
                                        <p:cTn id="49" dur="500" fill="hold"/>
                                        <p:tgtEl>
                                          <p:spTgt spid="104"/>
                                        </p:tgtEl>
                                        <p:attrNameLst>
                                          <p:attrName>stroke.color</p:attrName>
                                        </p:attrNameLst>
                                      </p:cBhvr>
                                      <p:by>
                                        <p:hsl h="0" s="-12549" l="-25098"/>
                                      </p:by>
                                    </p:animClr>
                                    <p:set>
                                      <p:cBhvr>
                                        <p:cTn id="50" dur="500" fill="hold"/>
                                        <p:tgtEl>
                                          <p:spTgt spid="104"/>
                                        </p:tgtEl>
                                        <p:attrNameLst>
                                          <p:attrName>fill.type</p:attrName>
                                        </p:attrNameLst>
                                      </p:cBhvr>
                                      <p:to>
                                        <p:strVal val="solid"/>
                                      </p:to>
                                    </p:set>
                                  </p:childTnLst>
                                  <p:subTnLst>
                                    <p:animClr clrSpc="rgb" dir="cw">
                                      <p:cBhvr override="childStyle">
                                        <p:cTn dur="65" fill="hold" display="1" masterRel="nextClick" afterEffect="1"/>
                                        <p:tgtEl>
                                          <p:spTgt spid="104"/>
                                        </p:tgtEl>
                                        <p:attrNameLst>
                                          <p:attrName>ppt_c</p:attrName>
                                        </p:attrNameLst>
                                      </p:cBhvr>
                                      <p:to>
                                        <a:srgbClr val="FF0000"/>
                                      </p:to>
                                    </p:animClr>
                                  </p:subTnLst>
                                </p:cTn>
                              </p:par>
                              <p:par>
                                <p:cTn id="51" presetID="24" presetClass="emph" presetSubtype="0" fill="hold" nodeType="withEffect">
                                  <p:stCondLst>
                                    <p:cond delay="0"/>
                                  </p:stCondLst>
                                  <p:childTnLst>
                                    <p:animClr clrSpc="hsl" dir="cw">
                                      <p:cBhvr override="childStyle">
                                        <p:cTn id="52" dur="500" fill="hold"/>
                                        <p:tgtEl>
                                          <p:spTgt spid="53"/>
                                        </p:tgtEl>
                                        <p:attrNameLst>
                                          <p:attrName>style.color</p:attrName>
                                        </p:attrNameLst>
                                      </p:cBhvr>
                                      <p:by>
                                        <p:hsl h="0" s="-12549" l="-25098"/>
                                      </p:by>
                                    </p:animClr>
                                    <p:animClr clrSpc="hsl" dir="cw">
                                      <p:cBhvr>
                                        <p:cTn id="53" dur="500" fill="hold"/>
                                        <p:tgtEl>
                                          <p:spTgt spid="53"/>
                                        </p:tgtEl>
                                        <p:attrNameLst>
                                          <p:attrName>fillcolor</p:attrName>
                                        </p:attrNameLst>
                                      </p:cBhvr>
                                      <p:by>
                                        <p:hsl h="0" s="-12549" l="-25098"/>
                                      </p:by>
                                    </p:animClr>
                                    <p:animClr clrSpc="hsl" dir="cw">
                                      <p:cBhvr>
                                        <p:cTn id="54" dur="500" fill="hold"/>
                                        <p:tgtEl>
                                          <p:spTgt spid="53"/>
                                        </p:tgtEl>
                                        <p:attrNameLst>
                                          <p:attrName>stroke.color</p:attrName>
                                        </p:attrNameLst>
                                      </p:cBhvr>
                                      <p:by>
                                        <p:hsl h="0" s="-12549" l="-25098"/>
                                      </p:by>
                                    </p:animClr>
                                    <p:set>
                                      <p:cBhvr>
                                        <p:cTn id="55" dur="500" fill="hold"/>
                                        <p:tgtEl>
                                          <p:spTgt spid="53"/>
                                        </p:tgtEl>
                                        <p:attrNameLst>
                                          <p:attrName>fill.type</p:attrName>
                                        </p:attrNameLst>
                                      </p:cBhvr>
                                      <p:to>
                                        <p:strVal val="solid"/>
                                      </p:to>
                                    </p:set>
                                  </p:childTnLst>
                                  <p:subTnLst>
                                    <p:animClr clrSpc="rgb" dir="cw">
                                      <p:cBhvr override="childStyle">
                                        <p:cTn dur="65" fill="hold" display="1" masterRel="nextClick" afterEffect="1"/>
                                        <p:tgtEl>
                                          <p:spTgt spid="53"/>
                                        </p:tgtEl>
                                        <p:attrNameLst>
                                          <p:attrName>ppt_c</p:attrName>
                                        </p:attrNameLst>
                                      </p:cBhvr>
                                      <p:to>
                                        <a:srgbClr val="FF0000"/>
                                      </p:to>
                                    </p:animClr>
                                  </p:subTnLst>
                                </p:cTn>
                              </p:par>
                              <p:par>
                                <p:cTn id="56" presetID="24" presetClass="emph" presetSubtype="0" fill="hold" nodeType="withEffect">
                                  <p:stCondLst>
                                    <p:cond delay="0"/>
                                  </p:stCondLst>
                                  <p:childTnLst>
                                    <p:animClr clrSpc="hsl" dir="cw">
                                      <p:cBhvr override="childStyle">
                                        <p:cTn id="57" dur="500" fill="hold"/>
                                        <p:tgtEl>
                                          <p:spTgt spid="54"/>
                                        </p:tgtEl>
                                        <p:attrNameLst>
                                          <p:attrName>style.color</p:attrName>
                                        </p:attrNameLst>
                                      </p:cBhvr>
                                      <p:by>
                                        <p:hsl h="0" s="-12549" l="-25098"/>
                                      </p:by>
                                    </p:animClr>
                                    <p:animClr clrSpc="hsl" dir="cw">
                                      <p:cBhvr>
                                        <p:cTn id="58" dur="500" fill="hold"/>
                                        <p:tgtEl>
                                          <p:spTgt spid="54"/>
                                        </p:tgtEl>
                                        <p:attrNameLst>
                                          <p:attrName>fillcolor</p:attrName>
                                        </p:attrNameLst>
                                      </p:cBhvr>
                                      <p:by>
                                        <p:hsl h="0" s="-12549" l="-25098"/>
                                      </p:by>
                                    </p:animClr>
                                    <p:animClr clrSpc="hsl" dir="cw">
                                      <p:cBhvr>
                                        <p:cTn id="59" dur="500" fill="hold"/>
                                        <p:tgtEl>
                                          <p:spTgt spid="54"/>
                                        </p:tgtEl>
                                        <p:attrNameLst>
                                          <p:attrName>stroke.color</p:attrName>
                                        </p:attrNameLst>
                                      </p:cBhvr>
                                      <p:by>
                                        <p:hsl h="0" s="-12549" l="-25098"/>
                                      </p:by>
                                    </p:animClr>
                                    <p:set>
                                      <p:cBhvr>
                                        <p:cTn id="60" dur="500" fill="hold"/>
                                        <p:tgtEl>
                                          <p:spTgt spid="54"/>
                                        </p:tgtEl>
                                        <p:attrNameLst>
                                          <p:attrName>fill.type</p:attrName>
                                        </p:attrNameLst>
                                      </p:cBhvr>
                                      <p:to>
                                        <p:strVal val="solid"/>
                                      </p:to>
                                    </p:set>
                                  </p:childTnLst>
                                  <p:subTnLst>
                                    <p:animClr clrSpc="rgb" dir="cw">
                                      <p:cBhvr override="childStyle">
                                        <p:cTn dur="65" fill="hold" display="1" masterRel="nextClick" afterEffect="1"/>
                                        <p:tgtEl>
                                          <p:spTgt spid="54"/>
                                        </p:tgtEl>
                                        <p:attrNameLst>
                                          <p:attrName>ppt_c</p:attrName>
                                        </p:attrNameLst>
                                      </p:cBhvr>
                                      <p:to>
                                        <a:srgbClr val="FF0000"/>
                                      </p:to>
                                    </p:animClr>
                                  </p:subTnLst>
                                </p:cTn>
                              </p:par>
                            </p:childTnLst>
                          </p:cTn>
                        </p:par>
                        <p:par>
                          <p:cTn id="61" fill="hold">
                            <p:stCondLst>
                              <p:cond delay="1000"/>
                            </p:stCondLst>
                            <p:childTnLst>
                              <p:par>
                                <p:cTn id="62" presetID="11" presetClass="exit" presetSubtype="0" fill="hold" nodeType="afterEffect">
                                  <p:stCondLst>
                                    <p:cond delay="0"/>
                                  </p:stCondLst>
                                  <p:childTnLst>
                                    <p:anim calcmode="discrete" valueType="str">
                                      <p:cBhvr>
                                        <p:cTn id="63" dur="1000"/>
                                        <p:tgtEl>
                                          <p:spTgt spid="61"/>
                                        </p:tgtEl>
                                        <p:attrNameLst>
                                          <p:attrName>style.visibility</p:attrName>
                                        </p:attrNameLst>
                                      </p:cBhvr>
                                      <p:tavLst>
                                        <p:tav tm="0">
                                          <p:val>
                                            <p:strVal val="hidden"/>
                                          </p:val>
                                        </p:tav>
                                        <p:tav tm="50000">
                                          <p:val>
                                            <p:strVal val="visible"/>
                                          </p:val>
                                        </p:tav>
                                      </p:tavLst>
                                    </p:anim>
                                    <p:set>
                                      <p:cBhvr>
                                        <p:cTn id="64" dur="1" fill="hold">
                                          <p:stCondLst>
                                            <p:cond delay="999"/>
                                          </p:stCondLst>
                                        </p:cTn>
                                        <p:tgtEl>
                                          <p:spTgt spid="61"/>
                                        </p:tgtEl>
                                        <p:attrNameLst>
                                          <p:attrName>style.visibility</p:attrName>
                                        </p:attrNameLst>
                                      </p:cBhvr>
                                      <p:to>
                                        <p:strVal val="hidden"/>
                                      </p:to>
                                    </p:set>
                                  </p:childTnLst>
                                </p:cTn>
                              </p:par>
                            </p:childTnLst>
                          </p:cTn>
                        </p:par>
                        <p:par>
                          <p:cTn id="65" fill="hold">
                            <p:stCondLst>
                              <p:cond delay="2000"/>
                            </p:stCondLst>
                            <p:childTnLst>
                              <p:par>
                                <p:cTn id="66" presetID="1" presetClass="entr" presetSubtype="0" fill="hold" nodeType="afterEffect">
                                  <p:stCondLst>
                                    <p:cond delay="0"/>
                                  </p:stCondLst>
                                  <p:childTnLst>
                                    <p:set>
                                      <p:cBhvr>
                                        <p:cTn id="67" dur="1" fill="hold">
                                          <p:stCondLst>
                                            <p:cond delay="0"/>
                                          </p:stCondLst>
                                        </p:cTn>
                                        <p:tgtEl>
                                          <p:spTgt spid="132"/>
                                        </p:tgtEl>
                                        <p:attrNameLst>
                                          <p:attrName>style.visibility</p:attrName>
                                        </p:attrNameLst>
                                      </p:cBhvr>
                                      <p:to>
                                        <p:strVal val="visible"/>
                                      </p:to>
                                    </p:set>
                                  </p:childTnLst>
                                  <p:subTnLst>
                                    <p:animClr clrSpc="rgb" dir="cw">
                                      <p:cBhvr override="childStyle">
                                        <p:cTn dur="65" fill="hold" display="1" masterRel="nextClick" afterEffect="1"/>
                                        <p:tgtEl>
                                          <p:spTgt spid="132"/>
                                        </p:tgtEl>
                                        <p:attrNameLst>
                                          <p:attrName>ppt_c</p:attrName>
                                        </p:attrNameLst>
                                      </p:cBhvr>
                                      <p:to>
                                        <a:srgbClr val="FF0000"/>
                                      </p:to>
                                    </p:animClr>
                                  </p:subTnLst>
                                </p:cTn>
                              </p:par>
                              <p:par>
                                <p:cTn id="68" presetID="24" presetClass="emph" presetSubtype="0" fill="hold" nodeType="withEffect">
                                  <p:stCondLst>
                                    <p:cond delay="0"/>
                                  </p:stCondLst>
                                  <p:childTnLst>
                                    <p:animClr clrSpc="hsl" dir="cw">
                                      <p:cBhvr override="childStyle">
                                        <p:cTn id="69" dur="500" fill="hold"/>
                                        <p:tgtEl>
                                          <p:spTgt spid="55"/>
                                        </p:tgtEl>
                                        <p:attrNameLst>
                                          <p:attrName>style.color</p:attrName>
                                        </p:attrNameLst>
                                      </p:cBhvr>
                                      <p:by>
                                        <p:hsl h="0" s="-12549" l="-25098"/>
                                      </p:by>
                                    </p:animClr>
                                    <p:animClr clrSpc="hsl" dir="cw">
                                      <p:cBhvr>
                                        <p:cTn id="70" dur="500" fill="hold"/>
                                        <p:tgtEl>
                                          <p:spTgt spid="55"/>
                                        </p:tgtEl>
                                        <p:attrNameLst>
                                          <p:attrName>fillcolor</p:attrName>
                                        </p:attrNameLst>
                                      </p:cBhvr>
                                      <p:by>
                                        <p:hsl h="0" s="-12549" l="-25098"/>
                                      </p:by>
                                    </p:animClr>
                                    <p:animClr clrSpc="hsl" dir="cw">
                                      <p:cBhvr>
                                        <p:cTn id="71" dur="500" fill="hold"/>
                                        <p:tgtEl>
                                          <p:spTgt spid="55"/>
                                        </p:tgtEl>
                                        <p:attrNameLst>
                                          <p:attrName>stroke.color</p:attrName>
                                        </p:attrNameLst>
                                      </p:cBhvr>
                                      <p:by>
                                        <p:hsl h="0" s="-12549" l="-25098"/>
                                      </p:by>
                                    </p:animClr>
                                    <p:set>
                                      <p:cBhvr>
                                        <p:cTn id="72" dur="500" fill="hold"/>
                                        <p:tgtEl>
                                          <p:spTgt spid="55"/>
                                        </p:tgtEl>
                                        <p:attrNameLst>
                                          <p:attrName>fill.type</p:attrName>
                                        </p:attrNameLst>
                                      </p:cBhvr>
                                      <p:to>
                                        <p:strVal val="solid"/>
                                      </p:to>
                                    </p:set>
                                  </p:childTnLst>
                                  <p:subTnLst>
                                    <p:animClr clrSpc="rgb" dir="cw">
                                      <p:cBhvr override="childStyle">
                                        <p:cTn dur="65" fill="hold" display="1" masterRel="nextClick" afterEffect="1"/>
                                        <p:tgtEl>
                                          <p:spTgt spid="55"/>
                                        </p:tgtEl>
                                        <p:attrNameLst>
                                          <p:attrName>ppt_c</p:attrName>
                                        </p:attrNameLst>
                                      </p:cBhvr>
                                      <p:to>
                                        <a:srgbClr val="FF0000"/>
                                      </p:to>
                                    </p:animClr>
                                  </p:subTnLst>
                                </p:cTn>
                              </p:par>
                              <p:par>
                                <p:cTn id="73" presetID="24" presetClass="emph" presetSubtype="0" fill="hold" nodeType="withEffect">
                                  <p:stCondLst>
                                    <p:cond delay="0"/>
                                  </p:stCondLst>
                                  <p:childTnLst>
                                    <p:animClr clrSpc="hsl" dir="cw">
                                      <p:cBhvr override="childStyle">
                                        <p:cTn id="74" dur="500" fill="hold"/>
                                        <p:tgtEl>
                                          <p:spTgt spid="60"/>
                                        </p:tgtEl>
                                        <p:attrNameLst>
                                          <p:attrName>style.color</p:attrName>
                                        </p:attrNameLst>
                                      </p:cBhvr>
                                      <p:by>
                                        <p:hsl h="0" s="-12549" l="-25098"/>
                                      </p:by>
                                    </p:animClr>
                                    <p:animClr clrSpc="hsl" dir="cw">
                                      <p:cBhvr>
                                        <p:cTn id="75" dur="500" fill="hold"/>
                                        <p:tgtEl>
                                          <p:spTgt spid="60"/>
                                        </p:tgtEl>
                                        <p:attrNameLst>
                                          <p:attrName>fillcolor</p:attrName>
                                        </p:attrNameLst>
                                      </p:cBhvr>
                                      <p:by>
                                        <p:hsl h="0" s="-12549" l="-25098"/>
                                      </p:by>
                                    </p:animClr>
                                    <p:animClr clrSpc="hsl" dir="cw">
                                      <p:cBhvr>
                                        <p:cTn id="76" dur="500" fill="hold"/>
                                        <p:tgtEl>
                                          <p:spTgt spid="60"/>
                                        </p:tgtEl>
                                        <p:attrNameLst>
                                          <p:attrName>stroke.color</p:attrName>
                                        </p:attrNameLst>
                                      </p:cBhvr>
                                      <p:by>
                                        <p:hsl h="0" s="-12549" l="-25098"/>
                                      </p:by>
                                    </p:animClr>
                                    <p:set>
                                      <p:cBhvr>
                                        <p:cTn id="77" dur="500" fill="hold"/>
                                        <p:tgtEl>
                                          <p:spTgt spid="60"/>
                                        </p:tgtEl>
                                        <p:attrNameLst>
                                          <p:attrName>fill.type</p:attrName>
                                        </p:attrNameLst>
                                      </p:cBhvr>
                                      <p:to>
                                        <p:strVal val="solid"/>
                                      </p:to>
                                    </p:set>
                                  </p:childTnLst>
                                  <p:subTnLst>
                                    <p:animClr clrSpc="rgb" dir="cw">
                                      <p:cBhvr override="childStyle">
                                        <p:cTn dur="65" fill="hold" display="1" masterRel="nextClick" afterEffect="1"/>
                                        <p:tgtEl>
                                          <p:spTgt spid="60"/>
                                        </p:tgtEl>
                                        <p:attrNameLst>
                                          <p:attrName>ppt_c</p:attrName>
                                        </p:attrNameLst>
                                      </p:cBhvr>
                                      <p:to>
                                        <a:srgbClr val="FF0000"/>
                                      </p:to>
                                    </p:animClr>
                                  </p:subTnLst>
                                </p:cTn>
                              </p:par>
                              <p:par>
                                <p:cTn id="78" presetID="24" presetClass="emph" presetSubtype="0" fill="hold" nodeType="withEffect">
                                  <p:stCondLst>
                                    <p:cond delay="0"/>
                                  </p:stCondLst>
                                  <p:childTnLst>
                                    <p:animClr clrSpc="hsl" dir="cw">
                                      <p:cBhvr override="childStyle">
                                        <p:cTn id="79" dur="500" fill="hold"/>
                                        <p:tgtEl>
                                          <p:spTgt spid="74"/>
                                        </p:tgtEl>
                                        <p:attrNameLst>
                                          <p:attrName>style.color</p:attrName>
                                        </p:attrNameLst>
                                      </p:cBhvr>
                                      <p:by>
                                        <p:hsl h="0" s="-12549" l="-25098"/>
                                      </p:by>
                                    </p:animClr>
                                    <p:animClr clrSpc="hsl" dir="cw">
                                      <p:cBhvr>
                                        <p:cTn id="80" dur="500" fill="hold"/>
                                        <p:tgtEl>
                                          <p:spTgt spid="74"/>
                                        </p:tgtEl>
                                        <p:attrNameLst>
                                          <p:attrName>fillcolor</p:attrName>
                                        </p:attrNameLst>
                                      </p:cBhvr>
                                      <p:by>
                                        <p:hsl h="0" s="-12549" l="-25098"/>
                                      </p:by>
                                    </p:animClr>
                                    <p:animClr clrSpc="hsl" dir="cw">
                                      <p:cBhvr>
                                        <p:cTn id="81" dur="500" fill="hold"/>
                                        <p:tgtEl>
                                          <p:spTgt spid="74"/>
                                        </p:tgtEl>
                                        <p:attrNameLst>
                                          <p:attrName>stroke.color</p:attrName>
                                        </p:attrNameLst>
                                      </p:cBhvr>
                                      <p:by>
                                        <p:hsl h="0" s="-12549" l="-25098"/>
                                      </p:by>
                                    </p:animClr>
                                    <p:set>
                                      <p:cBhvr>
                                        <p:cTn id="82" dur="500" fill="hold"/>
                                        <p:tgtEl>
                                          <p:spTgt spid="74"/>
                                        </p:tgtEl>
                                        <p:attrNameLst>
                                          <p:attrName>fill.type</p:attrName>
                                        </p:attrNameLst>
                                      </p:cBhvr>
                                      <p:to>
                                        <p:strVal val="solid"/>
                                      </p:to>
                                    </p:set>
                                  </p:childTnLst>
                                  <p:subTnLst>
                                    <p:animClr clrSpc="rgb" dir="cw">
                                      <p:cBhvr override="childStyle">
                                        <p:cTn dur="65" fill="hold" display="1" masterRel="nextClick" afterEffect="1"/>
                                        <p:tgtEl>
                                          <p:spTgt spid="74"/>
                                        </p:tgtEl>
                                        <p:attrNameLst>
                                          <p:attrName>ppt_c</p:attrName>
                                        </p:attrNameLst>
                                      </p:cBhvr>
                                      <p:to>
                                        <a:srgbClr val="FF0000"/>
                                      </p:to>
                                    </p:animClr>
                                  </p:subTnLst>
                                </p:cTn>
                              </p:par>
                              <p:par>
                                <p:cTn id="83" presetID="24" presetClass="emph" presetSubtype="0" fill="hold" nodeType="withEffect">
                                  <p:stCondLst>
                                    <p:cond delay="0"/>
                                  </p:stCondLst>
                                  <p:childTnLst>
                                    <p:animClr clrSpc="hsl" dir="cw">
                                      <p:cBhvr override="childStyle">
                                        <p:cTn id="84" dur="500" fill="hold"/>
                                        <p:tgtEl>
                                          <p:spTgt spid="75"/>
                                        </p:tgtEl>
                                        <p:attrNameLst>
                                          <p:attrName>style.color</p:attrName>
                                        </p:attrNameLst>
                                      </p:cBhvr>
                                      <p:by>
                                        <p:hsl h="0" s="-12549" l="-25098"/>
                                      </p:by>
                                    </p:animClr>
                                    <p:animClr clrSpc="hsl" dir="cw">
                                      <p:cBhvr>
                                        <p:cTn id="85" dur="500" fill="hold"/>
                                        <p:tgtEl>
                                          <p:spTgt spid="75"/>
                                        </p:tgtEl>
                                        <p:attrNameLst>
                                          <p:attrName>fillcolor</p:attrName>
                                        </p:attrNameLst>
                                      </p:cBhvr>
                                      <p:by>
                                        <p:hsl h="0" s="-12549" l="-25098"/>
                                      </p:by>
                                    </p:animClr>
                                    <p:animClr clrSpc="hsl" dir="cw">
                                      <p:cBhvr>
                                        <p:cTn id="86" dur="500" fill="hold"/>
                                        <p:tgtEl>
                                          <p:spTgt spid="75"/>
                                        </p:tgtEl>
                                        <p:attrNameLst>
                                          <p:attrName>stroke.color</p:attrName>
                                        </p:attrNameLst>
                                      </p:cBhvr>
                                      <p:by>
                                        <p:hsl h="0" s="-12549" l="-25098"/>
                                      </p:by>
                                    </p:animClr>
                                    <p:set>
                                      <p:cBhvr>
                                        <p:cTn id="87" dur="500" fill="hold"/>
                                        <p:tgtEl>
                                          <p:spTgt spid="75"/>
                                        </p:tgtEl>
                                        <p:attrNameLst>
                                          <p:attrName>fill.type</p:attrName>
                                        </p:attrNameLst>
                                      </p:cBhvr>
                                      <p:to>
                                        <p:strVal val="solid"/>
                                      </p:to>
                                    </p:set>
                                  </p:childTnLst>
                                  <p:subTnLst>
                                    <p:animClr clrSpc="rgb" dir="cw">
                                      <p:cBhvr override="childStyle">
                                        <p:cTn dur="65" fill="hold" display="1" masterRel="nextClick" afterEffect="1"/>
                                        <p:tgtEl>
                                          <p:spTgt spid="75"/>
                                        </p:tgtEl>
                                        <p:attrNameLst>
                                          <p:attrName>ppt_c</p:attrName>
                                        </p:attrNameLst>
                                      </p:cBhvr>
                                      <p:to>
                                        <a:srgbClr val="FF0000"/>
                                      </p:to>
                                    </p:animClr>
                                  </p:subTnLst>
                                </p:cTn>
                              </p:par>
                              <p:par>
                                <p:cTn id="88" presetID="24" presetClass="emph" presetSubtype="0" fill="hold" nodeType="withEffect">
                                  <p:stCondLst>
                                    <p:cond delay="0"/>
                                  </p:stCondLst>
                                  <p:childTnLst>
                                    <p:animClr clrSpc="hsl" dir="cw">
                                      <p:cBhvr override="childStyle">
                                        <p:cTn id="89" dur="500" fill="hold"/>
                                        <p:tgtEl>
                                          <p:spTgt spid="76"/>
                                        </p:tgtEl>
                                        <p:attrNameLst>
                                          <p:attrName>style.color</p:attrName>
                                        </p:attrNameLst>
                                      </p:cBhvr>
                                      <p:by>
                                        <p:hsl h="0" s="-12549" l="-25098"/>
                                      </p:by>
                                    </p:animClr>
                                    <p:animClr clrSpc="hsl" dir="cw">
                                      <p:cBhvr>
                                        <p:cTn id="90" dur="500" fill="hold"/>
                                        <p:tgtEl>
                                          <p:spTgt spid="76"/>
                                        </p:tgtEl>
                                        <p:attrNameLst>
                                          <p:attrName>fillcolor</p:attrName>
                                        </p:attrNameLst>
                                      </p:cBhvr>
                                      <p:by>
                                        <p:hsl h="0" s="-12549" l="-25098"/>
                                      </p:by>
                                    </p:animClr>
                                    <p:animClr clrSpc="hsl" dir="cw">
                                      <p:cBhvr>
                                        <p:cTn id="91" dur="500" fill="hold"/>
                                        <p:tgtEl>
                                          <p:spTgt spid="76"/>
                                        </p:tgtEl>
                                        <p:attrNameLst>
                                          <p:attrName>stroke.color</p:attrName>
                                        </p:attrNameLst>
                                      </p:cBhvr>
                                      <p:by>
                                        <p:hsl h="0" s="-12549" l="-25098"/>
                                      </p:by>
                                    </p:animClr>
                                    <p:set>
                                      <p:cBhvr>
                                        <p:cTn id="92" dur="500" fill="hold"/>
                                        <p:tgtEl>
                                          <p:spTgt spid="76"/>
                                        </p:tgtEl>
                                        <p:attrNameLst>
                                          <p:attrName>fill.type</p:attrName>
                                        </p:attrNameLst>
                                      </p:cBhvr>
                                      <p:to>
                                        <p:strVal val="solid"/>
                                      </p:to>
                                    </p:set>
                                  </p:childTnLst>
                                  <p:subTnLst>
                                    <p:animClr clrSpc="rgb" dir="cw">
                                      <p:cBhvr override="childStyle">
                                        <p:cTn dur="65" fill="hold" display="1" masterRel="nextClick" afterEffect="1"/>
                                        <p:tgtEl>
                                          <p:spTgt spid="76"/>
                                        </p:tgtEl>
                                        <p:attrNameLst>
                                          <p:attrName>ppt_c</p:attrName>
                                        </p:attrNameLst>
                                      </p:cBhvr>
                                      <p:to>
                                        <a:srgbClr val="FF0000"/>
                                      </p:to>
                                    </p:animClr>
                                  </p:subTnLst>
                                </p:cTn>
                              </p:par>
                            </p:childTnLst>
                          </p:cTn>
                        </p:par>
                        <p:par>
                          <p:cTn id="93" fill="hold">
                            <p:stCondLst>
                              <p:cond delay="2000"/>
                            </p:stCondLst>
                            <p:childTnLst>
                              <p:par>
                                <p:cTn id="94" presetID="24" presetClass="emph" presetSubtype="0" fill="hold" grpId="0" nodeType="afterEffect">
                                  <p:stCondLst>
                                    <p:cond delay="0"/>
                                  </p:stCondLst>
                                  <p:childTnLst>
                                    <p:animClr clrSpc="hsl" dir="cw">
                                      <p:cBhvr override="childStyle">
                                        <p:cTn id="95" dur="500" fill="hold"/>
                                        <p:tgtEl>
                                          <p:spTgt spid="108"/>
                                        </p:tgtEl>
                                        <p:attrNameLst>
                                          <p:attrName>style.color</p:attrName>
                                        </p:attrNameLst>
                                      </p:cBhvr>
                                      <p:by>
                                        <p:hsl h="0" s="-12549" l="-25098"/>
                                      </p:by>
                                    </p:animClr>
                                    <p:animClr clrSpc="hsl" dir="cw">
                                      <p:cBhvr>
                                        <p:cTn id="96" dur="500" fill="hold"/>
                                        <p:tgtEl>
                                          <p:spTgt spid="108"/>
                                        </p:tgtEl>
                                        <p:attrNameLst>
                                          <p:attrName>fillcolor</p:attrName>
                                        </p:attrNameLst>
                                      </p:cBhvr>
                                      <p:by>
                                        <p:hsl h="0" s="-12549" l="-25098"/>
                                      </p:by>
                                    </p:animClr>
                                    <p:animClr clrSpc="hsl" dir="cw">
                                      <p:cBhvr>
                                        <p:cTn id="97" dur="500" fill="hold"/>
                                        <p:tgtEl>
                                          <p:spTgt spid="108"/>
                                        </p:tgtEl>
                                        <p:attrNameLst>
                                          <p:attrName>stroke.color</p:attrName>
                                        </p:attrNameLst>
                                      </p:cBhvr>
                                      <p:by>
                                        <p:hsl h="0" s="-12549" l="-25098"/>
                                      </p:by>
                                    </p:animClr>
                                    <p:set>
                                      <p:cBhvr>
                                        <p:cTn id="98" dur="500" fill="hold"/>
                                        <p:tgtEl>
                                          <p:spTgt spid="108"/>
                                        </p:tgtEl>
                                        <p:attrNameLst>
                                          <p:attrName>fill.type</p:attrName>
                                        </p:attrNameLst>
                                      </p:cBhvr>
                                      <p:to>
                                        <p:strVal val="solid"/>
                                      </p:to>
                                    </p:set>
                                  </p:childTnLst>
                                  <p:subTnLst>
                                    <p:animClr clrSpc="rgb" dir="cw">
                                      <p:cBhvr override="childStyle">
                                        <p:cTn dur="65" fill="hold" display="1" masterRel="nextClick" afterEffect="1"/>
                                        <p:tgtEl>
                                          <p:spTgt spid="108"/>
                                        </p:tgtEl>
                                        <p:attrNameLst>
                                          <p:attrName>ppt_c</p:attrName>
                                        </p:attrNameLst>
                                      </p:cBhvr>
                                      <p:to>
                                        <a:srgbClr val="FF0000"/>
                                      </p:to>
                                    </p:animClr>
                                  </p:subTnLst>
                                </p:cTn>
                              </p:par>
                              <p:par>
                                <p:cTn id="99" presetID="24" presetClass="emph" presetSubtype="0" fill="hold" nodeType="withEffect">
                                  <p:stCondLst>
                                    <p:cond delay="0"/>
                                  </p:stCondLst>
                                  <p:childTnLst>
                                    <p:animClr clrSpc="hsl" dir="cw">
                                      <p:cBhvr override="childStyle">
                                        <p:cTn id="100" dur="500" fill="hold"/>
                                        <p:tgtEl>
                                          <p:spTgt spid="77"/>
                                        </p:tgtEl>
                                        <p:attrNameLst>
                                          <p:attrName>style.color</p:attrName>
                                        </p:attrNameLst>
                                      </p:cBhvr>
                                      <p:by>
                                        <p:hsl h="0" s="-12549" l="-25098"/>
                                      </p:by>
                                    </p:animClr>
                                    <p:animClr clrSpc="hsl" dir="cw">
                                      <p:cBhvr>
                                        <p:cTn id="101" dur="500" fill="hold"/>
                                        <p:tgtEl>
                                          <p:spTgt spid="77"/>
                                        </p:tgtEl>
                                        <p:attrNameLst>
                                          <p:attrName>fillcolor</p:attrName>
                                        </p:attrNameLst>
                                      </p:cBhvr>
                                      <p:by>
                                        <p:hsl h="0" s="-12549" l="-25098"/>
                                      </p:by>
                                    </p:animClr>
                                    <p:animClr clrSpc="hsl" dir="cw">
                                      <p:cBhvr>
                                        <p:cTn id="102" dur="500" fill="hold"/>
                                        <p:tgtEl>
                                          <p:spTgt spid="77"/>
                                        </p:tgtEl>
                                        <p:attrNameLst>
                                          <p:attrName>stroke.color</p:attrName>
                                        </p:attrNameLst>
                                      </p:cBhvr>
                                      <p:by>
                                        <p:hsl h="0" s="-12549" l="-25098"/>
                                      </p:by>
                                    </p:animClr>
                                    <p:set>
                                      <p:cBhvr>
                                        <p:cTn id="103" dur="500" fill="hold"/>
                                        <p:tgtEl>
                                          <p:spTgt spid="77"/>
                                        </p:tgtEl>
                                        <p:attrNameLst>
                                          <p:attrName>fill.type</p:attrName>
                                        </p:attrNameLst>
                                      </p:cBhvr>
                                      <p:to>
                                        <p:strVal val="solid"/>
                                      </p:to>
                                    </p:set>
                                  </p:childTnLst>
                                  <p:subTnLst>
                                    <p:animClr clrSpc="rgb" dir="cw">
                                      <p:cBhvr override="childStyle">
                                        <p:cTn dur="65" fill="hold" display="1" masterRel="nextClick" afterEffect="1"/>
                                        <p:tgtEl>
                                          <p:spTgt spid="77"/>
                                        </p:tgtEl>
                                        <p:attrNameLst>
                                          <p:attrName>ppt_c</p:attrName>
                                        </p:attrNameLst>
                                      </p:cBhvr>
                                      <p:to>
                                        <a:srgbClr val="FF0000"/>
                                      </p:to>
                                    </p:animClr>
                                  </p:subTnLst>
                                </p:cTn>
                              </p:par>
                            </p:childTnLst>
                          </p:cTn>
                        </p:par>
                        <p:par>
                          <p:cTn id="104" fill="hold">
                            <p:stCondLst>
                              <p:cond delay="2500"/>
                            </p:stCondLst>
                            <p:childTnLst>
                              <p:par>
                                <p:cTn id="105" presetID="11" presetClass="exit" presetSubtype="0" fill="hold" nodeType="afterEffect">
                                  <p:stCondLst>
                                    <p:cond delay="0"/>
                                  </p:stCondLst>
                                  <p:childTnLst>
                                    <p:anim calcmode="discrete" valueType="str">
                                      <p:cBhvr>
                                        <p:cTn id="106" dur="1000"/>
                                        <p:tgtEl>
                                          <p:spTgt spid="138"/>
                                        </p:tgtEl>
                                        <p:attrNameLst>
                                          <p:attrName>style.visibility</p:attrName>
                                        </p:attrNameLst>
                                      </p:cBhvr>
                                      <p:tavLst>
                                        <p:tav tm="0">
                                          <p:val>
                                            <p:strVal val="hidden"/>
                                          </p:val>
                                        </p:tav>
                                        <p:tav tm="50000">
                                          <p:val>
                                            <p:strVal val="visible"/>
                                          </p:val>
                                        </p:tav>
                                      </p:tavLst>
                                    </p:anim>
                                    <p:set>
                                      <p:cBhvr>
                                        <p:cTn id="107" dur="1" fill="hold">
                                          <p:stCondLst>
                                            <p:cond delay="999"/>
                                          </p:stCondLst>
                                        </p:cTn>
                                        <p:tgtEl>
                                          <p:spTgt spid="138"/>
                                        </p:tgtEl>
                                        <p:attrNameLst>
                                          <p:attrName>style.visibility</p:attrName>
                                        </p:attrNameLst>
                                      </p:cBhvr>
                                      <p:to>
                                        <p:strVal val="hidden"/>
                                      </p:to>
                                    </p:set>
                                  </p:childTnLst>
                                </p:cTn>
                              </p:par>
                            </p:childTnLst>
                          </p:cTn>
                        </p:par>
                        <p:par>
                          <p:cTn id="108" fill="hold">
                            <p:stCondLst>
                              <p:cond delay="3500"/>
                            </p:stCondLst>
                            <p:childTnLst>
                              <p:par>
                                <p:cTn id="109" presetID="1" presetClass="entr" presetSubtype="0" fill="hold" nodeType="afterEffect">
                                  <p:stCondLst>
                                    <p:cond delay="0"/>
                                  </p:stCondLst>
                                  <p:childTnLst>
                                    <p:set>
                                      <p:cBhvr>
                                        <p:cTn id="110" dur="1" fill="hold">
                                          <p:stCondLst>
                                            <p:cond delay="0"/>
                                          </p:stCondLst>
                                        </p:cTn>
                                        <p:tgtEl>
                                          <p:spTgt spid="139"/>
                                        </p:tgtEl>
                                        <p:attrNameLst>
                                          <p:attrName>style.visibility</p:attrName>
                                        </p:attrNameLst>
                                      </p:cBhvr>
                                      <p:to>
                                        <p:strVal val="visible"/>
                                      </p:to>
                                    </p:set>
                                  </p:childTnLst>
                                  <p:subTnLst>
                                    <p:animClr clrSpc="rgb" dir="cw">
                                      <p:cBhvr override="childStyle">
                                        <p:cTn dur="65" fill="hold" display="1" masterRel="nextClick" afterEffect="1"/>
                                        <p:tgtEl>
                                          <p:spTgt spid="139"/>
                                        </p:tgtEl>
                                        <p:attrNameLst>
                                          <p:attrName>ppt_c</p:attrName>
                                        </p:attrNameLst>
                                      </p:cBhvr>
                                      <p:to>
                                        <a:srgbClr val="FF0000"/>
                                      </p:to>
                                    </p:animClr>
                                  </p:subTnLst>
                                </p:cTn>
                              </p:par>
                              <p:par>
                                <p:cTn id="111" presetID="24" presetClass="emph" presetSubtype="0" fill="hold" nodeType="withEffect">
                                  <p:stCondLst>
                                    <p:cond delay="0"/>
                                  </p:stCondLst>
                                  <p:childTnLst>
                                    <p:animClr clrSpc="hsl" dir="cw">
                                      <p:cBhvr override="childStyle">
                                        <p:cTn id="112" dur="500" fill="hold"/>
                                        <p:tgtEl>
                                          <p:spTgt spid="62"/>
                                        </p:tgtEl>
                                        <p:attrNameLst>
                                          <p:attrName>style.color</p:attrName>
                                        </p:attrNameLst>
                                      </p:cBhvr>
                                      <p:by>
                                        <p:hsl h="0" s="-12549" l="-25098"/>
                                      </p:by>
                                    </p:animClr>
                                    <p:animClr clrSpc="hsl" dir="cw">
                                      <p:cBhvr>
                                        <p:cTn id="113" dur="500" fill="hold"/>
                                        <p:tgtEl>
                                          <p:spTgt spid="62"/>
                                        </p:tgtEl>
                                        <p:attrNameLst>
                                          <p:attrName>fillcolor</p:attrName>
                                        </p:attrNameLst>
                                      </p:cBhvr>
                                      <p:by>
                                        <p:hsl h="0" s="-12549" l="-25098"/>
                                      </p:by>
                                    </p:animClr>
                                    <p:animClr clrSpc="hsl" dir="cw">
                                      <p:cBhvr>
                                        <p:cTn id="114" dur="500" fill="hold"/>
                                        <p:tgtEl>
                                          <p:spTgt spid="62"/>
                                        </p:tgtEl>
                                        <p:attrNameLst>
                                          <p:attrName>stroke.color</p:attrName>
                                        </p:attrNameLst>
                                      </p:cBhvr>
                                      <p:by>
                                        <p:hsl h="0" s="-12549" l="-25098"/>
                                      </p:by>
                                    </p:animClr>
                                    <p:set>
                                      <p:cBhvr>
                                        <p:cTn id="115" dur="500" fill="hold"/>
                                        <p:tgtEl>
                                          <p:spTgt spid="62"/>
                                        </p:tgtEl>
                                        <p:attrNameLst>
                                          <p:attrName>fill.type</p:attrName>
                                        </p:attrNameLst>
                                      </p:cBhvr>
                                      <p:to>
                                        <p:strVal val="solid"/>
                                      </p:to>
                                    </p:set>
                                  </p:childTnLst>
                                  <p:subTnLst>
                                    <p:animClr clrSpc="rgb" dir="cw">
                                      <p:cBhvr override="childStyle">
                                        <p:cTn dur="65" fill="hold" display="1" masterRel="nextClick" afterEffect="1"/>
                                        <p:tgtEl>
                                          <p:spTgt spid="62"/>
                                        </p:tgtEl>
                                        <p:attrNameLst>
                                          <p:attrName>ppt_c</p:attrName>
                                        </p:attrNameLst>
                                      </p:cBhvr>
                                      <p:to>
                                        <a:srgbClr val="FF0000"/>
                                      </p:to>
                                    </p:animClr>
                                  </p:subTnLst>
                                </p:cTn>
                              </p:par>
                              <p:par>
                                <p:cTn id="116" presetID="24" presetClass="emph" presetSubtype="0" fill="hold" nodeType="withEffect">
                                  <p:stCondLst>
                                    <p:cond delay="0"/>
                                  </p:stCondLst>
                                  <p:childTnLst>
                                    <p:animClr clrSpc="hsl" dir="cw">
                                      <p:cBhvr override="childStyle">
                                        <p:cTn id="117" dur="500" fill="hold"/>
                                        <p:tgtEl>
                                          <p:spTgt spid="66"/>
                                        </p:tgtEl>
                                        <p:attrNameLst>
                                          <p:attrName>style.color</p:attrName>
                                        </p:attrNameLst>
                                      </p:cBhvr>
                                      <p:by>
                                        <p:hsl h="0" s="-12549" l="-25098"/>
                                      </p:by>
                                    </p:animClr>
                                    <p:animClr clrSpc="hsl" dir="cw">
                                      <p:cBhvr>
                                        <p:cTn id="118" dur="500" fill="hold"/>
                                        <p:tgtEl>
                                          <p:spTgt spid="66"/>
                                        </p:tgtEl>
                                        <p:attrNameLst>
                                          <p:attrName>fillcolor</p:attrName>
                                        </p:attrNameLst>
                                      </p:cBhvr>
                                      <p:by>
                                        <p:hsl h="0" s="-12549" l="-25098"/>
                                      </p:by>
                                    </p:animClr>
                                    <p:animClr clrSpc="hsl" dir="cw">
                                      <p:cBhvr>
                                        <p:cTn id="119" dur="500" fill="hold"/>
                                        <p:tgtEl>
                                          <p:spTgt spid="66"/>
                                        </p:tgtEl>
                                        <p:attrNameLst>
                                          <p:attrName>stroke.color</p:attrName>
                                        </p:attrNameLst>
                                      </p:cBhvr>
                                      <p:by>
                                        <p:hsl h="0" s="-12549" l="-25098"/>
                                      </p:by>
                                    </p:animClr>
                                    <p:set>
                                      <p:cBhvr>
                                        <p:cTn id="120" dur="500" fill="hold"/>
                                        <p:tgtEl>
                                          <p:spTgt spid="66"/>
                                        </p:tgtEl>
                                        <p:attrNameLst>
                                          <p:attrName>fill.type</p:attrName>
                                        </p:attrNameLst>
                                      </p:cBhvr>
                                      <p:to>
                                        <p:strVal val="solid"/>
                                      </p:to>
                                    </p:set>
                                  </p:childTnLst>
                                  <p:subTnLst>
                                    <p:animClr clrSpc="rgb" dir="cw">
                                      <p:cBhvr override="childStyle">
                                        <p:cTn dur="65" fill="hold" display="1" masterRel="nextClick" afterEffect="1"/>
                                        <p:tgtEl>
                                          <p:spTgt spid="66"/>
                                        </p:tgtEl>
                                        <p:attrNameLst>
                                          <p:attrName>ppt_c</p:attrName>
                                        </p:attrNameLst>
                                      </p:cBhvr>
                                      <p:to>
                                        <a:srgbClr val="FF0000"/>
                                      </p:to>
                                    </p:animClr>
                                  </p:subTnLst>
                                </p:cTn>
                              </p:par>
                              <p:par>
                                <p:cTn id="121" presetID="24" presetClass="emph" presetSubtype="0" fill="hold" nodeType="withEffect">
                                  <p:stCondLst>
                                    <p:cond delay="0"/>
                                  </p:stCondLst>
                                  <p:childTnLst>
                                    <p:animClr clrSpc="hsl" dir="cw">
                                      <p:cBhvr override="childStyle">
                                        <p:cTn id="122" dur="500" fill="hold"/>
                                        <p:tgtEl>
                                          <p:spTgt spid="78"/>
                                        </p:tgtEl>
                                        <p:attrNameLst>
                                          <p:attrName>style.color</p:attrName>
                                        </p:attrNameLst>
                                      </p:cBhvr>
                                      <p:by>
                                        <p:hsl h="0" s="-12549" l="-25098"/>
                                      </p:by>
                                    </p:animClr>
                                    <p:animClr clrSpc="hsl" dir="cw">
                                      <p:cBhvr>
                                        <p:cTn id="123" dur="500" fill="hold"/>
                                        <p:tgtEl>
                                          <p:spTgt spid="78"/>
                                        </p:tgtEl>
                                        <p:attrNameLst>
                                          <p:attrName>fillcolor</p:attrName>
                                        </p:attrNameLst>
                                      </p:cBhvr>
                                      <p:by>
                                        <p:hsl h="0" s="-12549" l="-25098"/>
                                      </p:by>
                                    </p:animClr>
                                    <p:animClr clrSpc="hsl" dir="cw">
                                      <p:cBhvr>
                                        <p:cTn id="124" dur="500" fill="hold"/>
                                        <p:tgtEl>
                                          <p:spTgt spid="78"/>
                                        </p:tgtEl>
                                        <p:attrNameLst>
                                          <p:attrName>stroke.color</p:attrName>
                                        </p:attrNameLst>
                                      </p:cBhvr>
                                      <p:by>
                                        <p:hsl h="0" s="-12549" l="-25098"/>
                                      </p:by>
                                    </p:animClr>
                                    <p:set>
                                      <p:cBhvr>
                                        <p:cTn id="125" dur="500" fill="hold"/>
                                        <p:tgtEl>
                                          <p:spTgt spid="78"/>
                                        </p:tgtEl>
                                        <p:attrNameLst>
                                          <p:attrName>fill.type</p:attrName>
                                        </p:attrNameLst>
                                      </p:cBhvr>
                                      <p:to>
                                        <p:strVal val="solid"/>
                                      </p:to>
                                    </p:set>
                                  </p:childTnLst>
                                  <p:subTnLst>
                                    <p:animClr clrSpc="rgb" dir="cw">
                                      <p:cBhvr override="childStyle">
                                        <p:cTn dur="65" fill="hold" display="1" masterRel="nextClick" afterEffect="1"/>
                                        <p:tgtEl>
                                          <p:spTgt spid="78"/>
                                        </p:tgtEl>
                                        <p:attrNameLst>
                                          <p:attrName>ppt_c</p:attrName>
                                        </p:attrNameLst>
                                      </p:cBhvr>
                                      <p:to>
                                        <a:srgbClr val="FF0000"/>
                                      </p:to>
                                    </p:animClr>
                                  </p:subTnLst>
                                </p:cTn>
                              </p:par>
                              <p:par>
                                <p:cTn id="126" presetID="24" presetClass="emph" presetSubtype="0" fill="hold" nodeType="withEffect">
                                  <p:stCondLst>
                                    <p:cond delay="0"/>
                                  </p:stCondLst>
                                  <p:childTnLst>
                                    <p:animClr clrSpc="hsl" dir="cw">
                                      <p:cBhvr override="childStyle">
                                        <p:cTn id="127" dur="500" fill="hold"/>
                                        <p:tgtEl>
                                          <p:spTgt spid="79"/>
                                        </p:tgtEl>
                                        <p:attrNameLst>
                                          <p:attrName>style.color</p:attrName>
                                        </p:attrNameLst>
                                      </p:cBhvr>
                                      <p:by>
                                        <p:hsl h="0" s="-12549" l="-25098"/>
                                      </p:by>
                                    </p:animClr>
                                    <p:animClr clrSpc="hsl" dir="cw">
                                      <p:cBhvr>
                                        <p:cTn id="128" dur="500" fill="hold"/>
                                        <p:tgtEl>
                                          <p:spTgt spid="79"/>
                                        </p:tgtEl>
                                        <p:attrNameLst>
                                          <p:attrName>fillcolor</p:attrName>
                                        </p:attrNameLst>
                                      </p:cBhvr>
                                      <p:by>
                                        <p:hsl h="0" s="-12549" l="-25098"/>
                                      </p:by>
                                    </p:animClr>
                                    <p:animClr clrSpc="hsl" dir="cw">
                                      <p:cBhvr>
                                        <p:cTn id="129" dur="500" fill="hold"/>
                                        <p:tgtEl>
                                          <p:spTgt spid="79"/>
                                        </p:tgtEl>
                                        <p:attrNameLst>
                                          <p:attrName>stroke.color</p:attrName>
                                        </p:attrNameLst>
                                      </p:cBhvr>
                                      <p:by>
                                        <p:hsl h="0" s="-12549" l="-25098"/>
                                      </p:by>
                                    </p:animClr>
                                    <p:set>
                                      <p:cBhvr>
                                        <p:cTn id="130" dur="500" fill="hold"/>
                                        <p:tgtEl>
                                          <p:spTgt spid="79"/>
                                        </p:tgtEl>
                                        <p:attrNameLst>
                                          <p:attrName>fill.type</p:attrName>
                                        </p:attrNameLst>
                                      </p:cBhvr>
                                      <p:to>
                                        <p:strVal val="solid"/>
                                      </p:to>
                                    </p:set>
                                  </p:childTnLst>
                                  <p:subTnLst>
                                    <p:animClr clrSpc="rgb" dir="cw">
                                      <p:cBhvr override="childStyle">
                                        <p:cTn dur="65" fill="hold" display="1" masterRel="nextClick" afterEffect="1"/>
                                        <p:tgtEl>
                                          <p:spTgt spid="79"/>
                                        </p:tgtEl>
                                        <p:attrNameLst>
                                          <p:attrName>ppt_c</p:attrName>
                                        </p:attrNameLst>
                                      </p:cBhvr>
                                      <p:to>
                                        <a:srgbClr val="FF0000"/>
                                      </p:to>
                                    </p:animClr>
                                  </p:subTnLst>
                                </p:cTn>
                              </p:par>
                              <p:par>
                                <p:cTn id="131" presetID="24" presetClass="emph" presetSubtype="0" fill="hold" nodeType="withEffect">
                                  <p:stCondLst>
                                    <p:cond delay="0"/>
                                  </p:stCondLst>
                                  <p:childTnLst>
                                    <p:animClr clrSpc="hsl" dir="cw">
                                      <p:cBhvr override="childStyle">
                                        <p:cTn id="132" dur="500" fill="hold"/>
                                        <p:tgtEl>
                                          <p:spTgt spid="85"/>
                                        </p:tgtEl>
                                        <p:attrNameLst>
                                          <p:attrName>style.color</p:attrName>
                                        </p:attrNameLst>
                                      </p:cBhvr>
                                      <p:by>
                                        <p:hsl h="0" s="-12549" l="-25098"/>
                                      </p:by>
                                    </p:animClr>
                                    <p:animClr clrSpc="hsl" dir="cw">
                                      <p:cBhvr>
                                        <p:cTn id="133" dur="500" fill="hold"/>
                                        <p:tgtEl>
                                          <p:spTgt spid="85"/>
                                        </p:tgtEl>
                                        <p:attrNameLst>
                                          <p:attrName>fillcolor</p:attrName>
                                        </p:attrNameLst>
                                      </p:cBhvr>
                                      <p:by>
                                        <p:hsl h="0" s="-12549" l="-25098"/>
                                      </p:by>
                                    </p:animClr>
                                    <p:animClr clrSpc="hsl" dir="cw">
                                      <p:cBhvr>
                                        <p:cTn id="134" dur="500" fill="hold"/>
                                        <p:tgtEl>
                                          <p:spTgt spid="85"/>
                                        </p:tgtEl>
                                        <p:attrNameLst>
                                          <p:attrName>stroke.color</p:attrName>
                                        </p:attrNameLst>
                                      </p:cBhvr>
                                      <p:by>
                                        <p:hsl h="0" s="-12549" l="-25098"/>
                                      </p:by>
                                    </p:animClr>
                                    <p:set>
                                      <p:cBhvr>
                                        <p:cTn id="135" dur="500" fill="hold"/>
                                        <p:tgtEl>
                                          <p:spTgt spid="85"/>
                                        </p:tgtEl>
                                        <p:attrNameLst>
                                          <p:attrName>fill.type</p:attrName>
                                        </p:attrNameLst>
                                      </p:cBhvr>
                                      <p:to>
                                        <p:strVal val="solid"/>
                                      </p:to>
                                    </p:set>
                                  </p:childTnLst>
                                  <p:subTnLst>
                                    <p:animClr clrSpc="rgb" dir="cw">
                                      <p:cBhvr override="childStyle">
                                        <p:cTn dur="65" fill="hold" display="1" masterRel="nextClick" afterEffect="1"/>
                                        <p:tgtEl>
                                          <p:spTgt spid="85"/>
                                        </p:tgtEl>
                                        <p:attrNameLst>
                                          <p:attrName>ppt_c</p:attrName>
                                        </p:attrNameLst>
                                      </p:cBhvr>
                                      <p:to>
                                        <a:srgbClr val="FF0000"/>
                                      </p:to>
                                    </p:animClr>
                                  </p:subTnLst>
                                </p:cTn>
                              </p:par>
                            </p:childTnLst>
                          </p:cTn>
                        </p:par>
                      </p:childTnLst>
                    </p:cTn>
                  </p:par>
                  <p:par>
                    <p:cTn id="136" fill="hold">
                      <p:stCondLst>
                        <p:cond delay="indefinite"/>
                      </p:stCondLst>
                      <p:childTnLst>
                        <p:par>
                          <p:cTn id="137" fill="hold">
                            <p:stCondLst>
                              <p:cond delay="0"/>
                            </p:stCondLst>
                            <p:childTnLst>
                              <p:par>
                                <p:cTn id="138" presetID="24" presetClass="emph" presetSubtype="0" fill="hold" grpId="0" nodeType="clickPar">
                                  <p:stCondLst>
                                    <p:cond delay="0"/>
                                  </p:stCondLst>
                                  <p:childTnLst>
                                    <p:animClr clrSpc="hsl" dir="cw">
                                      <p:cBhvr override="childStyle">
                                        <p:cTn id="139" dur="500" fill="hold"/>
                                        <p:tgtEl>
                                          <p:spTgt spid="82"/>
                                        </p:tgtEl>
                                        <p:attrNameLst>
                                          <p:attrName>style.color</p:attrName>
                                        </p:attrNameLst>
                                      </p:cBhvr>
                                      <p:by>
                                        <p:hsl h="0" s="-12549" l="-25098"/>
                                      </p:by>
                                    </p:animClr>
                                    <p:animClr clrSpc="hsl" dir="cw">
                                      <p:cBhvr>
                                        <p:cTn id="140" dur="500" fill="hold"/>
                                        <p:tgtEl>
                                          <p:spTgt spid="82"/>
                                        </p:tgtEl>
                                        <p:attrNameLst>
                                          <p:attrName>fillcolor</p:attrName>
                                        </p:attrNameLst>
                                      </p:cBhvr>
                                      <p:by>
                                        <p:hsl h="0" s="-12549" l="-25098"/>
                                      </p:by>
                                    </p:animClr>
                                    <p:animClr clrSpc="hsl" dir="cw">
                                      <p:cBhvr>
                                        <p:cTn id="141" dur="500" fill="hold"/>
                                        <p:tgtEl>
                                          <p:spTgt spid="82"/>
                                        </p:tgtEl>
                                        <p:attrNameLst>
                                          <p:attrName>stroke.color</p:attrName>
                                        </p:attrNameLst>
                                      </p:cBhvr>
                                      <p:by>
                                        <p:hsl h="0" s="-12549" l="-25098"/>
                                      </p:by>
                                    </p:animClr>
                                    <p:set>
                                      <p:cBhvr>
                                        <p:cTn id="142" dur="500" fill="hold"/>
                                        <p:tgtEl>
                                          <p:spTgt spid="82"/>
                                        </p:tgtEl>
                                        <p:attrNameLst>
                                          <p:attrName>fill.type</p:attrName>
                                        </p:attrNameLst>
                                      </p:cBhvr>
                                      <p:to>
                                        <p:strVal val="solid"/>
                                      </p:to>
                                    </p:set>
                                  </p:childTnLst>
                                  <p:subTnLst>
                                    <p:animClr clrSpc="rgb" dir="cw">
                                      <p:cBhvr override="childStyle">
                                        <p:cTn dur="65" fill="hold" display="1" masterRel="nextClick" afterEffect="1"/>
                                        <p:tgtEl>
                                          <p:spTgt spid="82"/>
                                        </p:tgtEl>
                                        <p:attrNameLst>
                                          <p:attrName>ppt_c</p:attrName>
                                        </p:attrNameLst>
                                      </p:cBhvr>
                                      <p:to>
                                        <a:srgbClr val="FF0000"/>
                                      </p:to>
                                    </p:animClr>
                                  </p:subTnLst>
                                </p:cTn>
                              </p:par>
                              <p:par>
                                <p:cTn id="143" presetID="24" presetClass="emph" presetSubtype="0" fill="hold" grpId="0" nodeType="withEffect">
                                  <p:stCondLst>
                                    <p:cond delay="0"/>
                                  </p:stCondLst>
                                  <p:childTnLst>
                                    <p:animClr clrSpc="hsl" dir="cw">
                                      <p:cBhvr override="childStyle">
                                        <p:cTn id="144" dur="500" fill="hold"/>
                                        <p:tgtEl>
                                          <p:spTgt spid="81"/>
                                        </p:tgtEl>
                                        <p:attrNameLst>
                                          <p:attrName>style.color</p:attrName>
                                        </p:attrNameLst>
                                      </p:cBhvr>
                                      <p:by>
                                        <p:hsl h="0" s="-12549" l="-25098"/>
                                      </p:by>
                                    </p:animClr>
                                    <p:animClr clrSpc="hsl" dir="cw">
                                      <p:cBhvr>
                                        <p:cTn id="145" dur="500" fill="hold"/>
                                        <p:tgtEl>
                                          <p:spTgt spid="81"/>
                                        </p:tgtEl>
                                        <p:attrNameLst>
                                          <p:attrName>fillcolor</p:attrName>
                                        </p:attrNameLst>
                                      </p:cBhvr>
                                      <p:by>
                                        <p:hsl h="0" s="-12549" l="-25098"/>
                                      </p:by>
                                    </p:animClr>
                                    <p:animClr clrSpc="hsl" dir="cw">
                                      <p:cBhvr>
                                        <p:cTn id="146" dur="500" fill="hold"/>
                                        <p:tgtEl>
                                          <p:spTgt spid="81"/>
                                        </p:tgtEl>
                                        <p:attrNameLst>
                                          <p:attrName>stroke.color</p:attrName>
                                        </p:attrNameLst>
                                      </p:cBhvr>
                                      <p:by>
                                        <p:hsl h="0" s="-12549" l="-25098"/>
                                      </p:by>
                                    </p:animClr>
                                    <p:set>
                                      <p:cBhvr>
                                        <p:cTn id="147" dur="500" fill="hold"/>
                                        <p:tgtEl>
                                          <p:spTgt spid="81"/>
                                        </p:tgtEl>
                                        <p:attrNameLst>
                                          <p:attrName>fill.type</p:attrName>
                                        </p:attrNameLst>
                                      </p:cBhvr>
                                      <p:to>
                                        <p:strVal val="solid"/>
                                      </p:to>
                                    </p:set>
                                  </p:childTnLst>
                                  <p:subTnLst>
                                    <p:animClr clrSpc="rgb" dir="cw">
                                      <p:cBhvr override="childStyle">
                                        <p:cTn dur="65" fill="hold" display="1" masterRel="nextClick" afterEffect="1"/>
                                        <p:tgtEl>
                                          <p:spTgt spid="81"/>
                                        </p:tgtEl>
                                        <p:attrNameLst>
                                          <p:attrName>ppt_c</p:attrName>
                                        </p:attrNameLst>
                                      </p:cBhvr>
                                      <p:to>
                                        <a:srgbClr val="FF0000"/>
                                      </p:to>
                                    </p:animClr>
                                  </p:subTnLst>
                                </p:cTn>
                              </p:par>
                            </p:childTnLst>
                          </p:cTn>
                        </p:par>
                        <p:par>
                          <p:cTn id="148" fill="hold">
                            <p:stCondLst>
                              <p:cond delay="500"/>
                            </p:stCondLst>
                            <p:childTnLst>
                              <p:par>
                                <p:cTn id="149" presetID="11" presetClass="exit" presetSubtype="0" fill="hold" nodeType="afterEffect">
                                  <p:stCondLst>
                                    <p:cond delay="0"/>
                                  </p:stCondLst>
                                  <p:childTnLst>
                                    <p:anim calcmode="discrete" valueType="str">
                                      <p:cBhvr>
                                        <p:cTn id="150" dur="1000"/>
                                        <p:tgtEl>
                                          <p:spTgt spid="73"/>
                                        </p:tgtEl>
                                        <p:attrNameLst>
                                          <p:attrName>style.visibility</p:attrName>
                                        </p:attrNameLst>
                                      </p:cBhvr>
                                      <p:tavLst>
                                        <p:tav tm="0">
                                          <p:val>
                                            <p:strVal val="hidden"/>
                                          </p:val>
                                        </p:tav>
                                        <p:tav tm="50000">
                                          <p:val>
                                            <p:strVal val="visible"/>
                                          </p:val>
                                        </p:tav>
                                      </p:tavLst>
                                    </p:anim>
                                    <p:set>
                                      <p:cBhvr>
                                        <p:cTn id="151" dur="1" fill="hold">
                                          <p:stCondLst>
                                            <p:cond delay="999"/>
                                          </p:stCondLst>
                                        </p:cTn>
                                        <p:tgtEl>
                                          <p:spTgt spid="73"/>
                                        </p:tgtEl>
                                        <p:attrNameLst>
                                          <p:attrName>style.visibility</p:attrName>
                                        </p:attrNameLst>
                                      </p:cBhvr>
                                      <p:to>
                                        <p:strVal val="hidden"/>
                                      </p:to>
                                    </p:set>
                                  </p:childTnLst>
                                </p:cTn>
                              </p:par>
                            </p:childTnLst>
                          </p:cTn>
                        </p:par>
                        <p:par>
                          <p:cTn id="152" fill="hold">
                            <p:stCondLst>
                              <p:cond delay="1500"/>
                            </p:stCondLst>
                            <p:childTnLst>
                              <p:par>
                                <p:cTn id="153" presetID="1" presetClass="entr" presetSubtype="0" fill="hold" nodeType="afterEffect">
                                  <p:stCondLst>
                                    <p:cond delay="0"/>
                                  </p:stCondLst>
                                  <p:childTnLst>
                                    <p:set>
                                      <p:cBhvr>
                                        <p:cTn id="154" dur="1" fill="hold">
                                          <p:stCondLst>
                                            <p:cond delay="0"/>
                                          </p:stCondLst>
                                        </p:cTn>
                                        <p:tgtEl>
                                          <p:spTgt spid="133"/>
                                        </p:tgtEl>
                                        <p:attrNameLst>
                                          <p:attrName>style.visibility</p:attrName>
                                        </p:attrNameLst>
                                      </p:cBhvr>
                                      <p:to>
                                        <p:strVal val="visible"/>
                                      </p:to>
                                    </p:set>
                                  </p:childTnLst>
                                  <p:subTnLst>
                                    <p:animClr clrSpc="rgb" dir="cw">
                                      <p:cBhvr override="childStyle">
                                        <p:cTn dur="65" fill="hold" display="1" masterRel="nextClick" afterEffect="1"/>
                                        <p:tgtEl>
                                          <p:spTgt spid="133"/>
                                        </p:tgtEl>
                                        <p:attrNameLst>
                                          <p:attrName>ppt_c</p:attrName>
                                        </p:attrNameLst>
                                      </p:cBhvr>
                                      <p:to>
                                        <a:srgbClr val="FF0000"/>
                                      </p:to>
                                    </p:animClr>
                                  </p:subTnLst>
                                </p:cTn>
                              </p:par>
                              <p:par>
                                <p:cTn id="155" presetID="24" presetClass="emph" presetSubtype="0" fill="hold" nodeType="withEffect">
                                  <p:stCondLst>
                                    <p:cond delay="0"/>
                                  </p:stCondLst>
                                  <p:childTnLst>
                                    <p:animClr clrSpc="hsl" dir="cw">
                                      <p:cBhvr override="childStyle">
                                        <p:cTn id="156" dur="500" fill="hold"/>
                                        <p:tgtEl>
                                          <p:spTgt spid="68"/>
                                        </p:tgtEl>
                                        <p:attrNameLst>
                                          <p:attrName>style.color</p:attrName>
                                        </p:attrNameLst>
                                      </p:cBhvr>
                                      <p:by>
                                        <p:hsl h="0" s="-12549" l="-25098"/>
                                      </p:by>
                                    </p:animClr>
                                    <p:animClr clrSpc="hsl" dir="cw">
                                      <p:cBhvr>
                                        <p:cTn id="157" dur="500" fill="hold"/>
                                        <p:tgtEl>
                                          <p:spTgt spid="68"/>
                                        </p:tgtEl>
                                        <p:attrNameLst>
                                          <p:attrName>fillcolor</p:attrName>
                                        </p:attrNameLst>
                                      </p:cBhvr>
                                      <p:by>
                                        <p:hsl h="0" s="-12549" l="-25098"/>
                                      </p:by>
                                    </p:animClr>
                                    <p:animClr clrSpc="hsl" dir="cw">
                                      <p:cBhvr>
                                        <p:cTn id="158" dur="500" fill="hold"/>
                                        <p:tgtEl>
                                          <p:spTgt spid="68"/>
                                        </p:tgtEl>
                                        <p:attrNameLst>
                                          <p:attrName>stroke.color</p:attrName>
                                        </p:attrNameLst>
                                      </p:cBhvr>
                                      <p:by>
                                        <p:hsl h="0" s="-12549" l="-25098"/>
                                      </p:by>
                                    </p:animClr>
                                    <p:set>
                                      <p:cBhvr>
                                        <p:cTn id="159" dur="500" fill="hold"/>
                                        <p:tgtEl>
                                          <p:spTgt spid="68"/>
                                        </p:tgtEl>
                                        <p:attrNameLst>
                                          <p:attrName>fill.type</p:attrName>
                                        </p:attrNameLst>
                                      </p:cBhvr>
                                      <p:to>
                                        <p:strVal val="solid"/>
                                      </p:to>
                                    </p:set>
                                  </p:childTnLst>
                                  <p:subTnLst>
                                    <p:animClr clrSpc="rgb" dir="cw">
                                      <p:cBhvr override="childStyle">
                                        <p:cTn dur="65" fill="hold" display="1" masterRel="nextClick" afterEffect="1"/>
                                        <p:tgtEl>
                                          <p:spTgt spid="68"/>
                                        </p:tgtEl>
                                        <p:attrNameLst>
                                          <p:attrName>ppt_c</p:attrName>
                                        </p:attrNameLst>
                                      </p:cBhvr>
                                      <p:to>
                                        <a:srgbClr val="FF0000"/>
                                      </p:to>
                                    </p:animClr>
                                  </p:subTnLst>
                                </p:cTn>
                              </p:par>
                              <p:par>
                                <p:cTn id="160" presetID="24" presetClass="emph" presetSubtype="0" fill="hold" nodeType="withEffect">
                                  <p:stCondLst>
                                    <p:cond delay="0"/>
                                  </p:stCondLst>
                                  <p:childTnLst>
                                    <p:animClr clrSpc="hsl" dir="cw">
                                      <p:cBhvr override="childStyle">
                                        <p:cTn id="161" dur="500" fill="hold"/>
                                        <p:tgtEl>
                                          <p:spTgt spid="68"/>
                                        </p:tgtEl>
                                        <p:attrNameLst>
                                          <p:attrName>style.color</p:attrName>
                                        </p:attrNameLst>
                                      </p:cBhvr>
                                      <p:by>
                                        <p:hsl h="0" s="-12549" l="-25098"/>
                                      </p:by>
                                    </p:animClr>
                                    <p:animClr clrSpc="hsl" dir="cw">
                                      <p:cBhvr>
                                        <p:cTn id="162" dur="500" fill="hold"/>
                                        <p:tgtEl>
                                          <p:spTgt spid="68"/>
                                        </p:tgtEl>
                                        <p:attrNameLst>
                                          <p:attrName>fillcolor</p:attrName>
                                        </p:attrNameLst>
                                      </p:cBhvr>
                                      <p:by>
                                        <p:hsl h="0" s="-12549" l="-25098"/>
                                      </p:by>
                                    </p:animClr>
                                    <p:animClr clrSpc="hsl" dir="cw">
                                      <p:cBhvr>
                                        <p:cTn id="163" dur="500" fill="hold"/>
                                        <p:tgtEl>
                                          <p:spTgt spid="68"/>
                                        </p:tgtEl>
                                        <p:attrNameLst>
                                          <p:attrName>stroke.color</p:attrName>
                                        </p:attrNameLst>
                                      </p:cBhvr>
                                      <p:by>
                                        <p:hsl h="0" s="-12549" l="-25098"/>
                                      </p:by>
                                    </p:animClr>
                                    <p:set>
                                      <p:cBhvr>
                                        <p:cTn id="164" dur="500" fill="hold"/>
                                        <p:tgtEl>
                                          <p:spTgt spid="68"/>
                                        </p:tgtEl>
                                        <p:attrNameLst>
                                          <p:attrName>fill.type</p:attrName>
                                        </p:attrNameLst>
                                      </p:cBhvr>
                                      <p:to>
                                        <p:strVal val="solid"/>
                                      </p:to>
                                    </p:set>
                                  </p:childTnLst>
                                  <p:subTnLst>
                                    <p:animClr clrSpc="rgb" dir="cw">
                                      <p:cBhvr override="childStyle">
                                        <p:cTn dur="65" fill="hold" display="1" masterRel="nextClick" afterEffect="1"/>
                                        <p:tgtEl>
                                          <p:spTgt spid="68"/>
                                        </p:tgtEl>
                                        <p:attrNameLst>
                                          <p:attrName>ppt_c</p:attrName>
                                        </p:attrNameLst>
                                      </p:cBhvr>
                                      <p:to>
                                        <a:srgbClr val="FF0000"/>
                                      </p:to>
                                    </p:animClr>
                                  </p:subTnLst>
                                </p:cTn>
                              </p:par>
                              <p:par>
                                <p:cTn id="165" presetID="24" presetClass="emph" presetSubtype="0" fill="hold" nodeType="withEffect">
                                  <p:stCondLst>
                                    <p:cond delay="0"/>
                                  </p:stCondLst>
                                  <p:childTnLst>
                                    <p:animClr clrSpc="hsl" dir="cw">
                                      <p:cBhvr override="childStyle">
                                        <p:cTn id="166" dur="500" fill="hold"/>
                                        <p:tgtEl>
                                          <p:spTgt spid="72"/>
                                        </p:tgtEl>
                                        <p:attrNameLst>
                                          <p:attrName>style.color</p:attrName>
                                        </p:attrNameLst>
                                      </p:cBhvr>
                                      <p:by>
                                        <p:hsl h="0" s="-12549" l="-25098"/>
                                      </p:by>
                                    </p:animClr>
                                    <p:animClr clrSpc="hsl" dir="cw">
                                      <p:cBhvr>
                                        <p:cTn id="167" dur="500" fill="hold"/>
                                        <p:tgtEl>
                                          <p:spTgt spid="72"/>
                                        </p:tgtEl>
                                        <p:attrNameLst>
                                          <p:attrName>fillcolor</p:attrName>
                                        </p:attrNameLst>
                                      </p:cBhvr>
                                      <p:by>
                                        <p:hsl h="0" s="-12549" l="-25098"/>
                                      </p:by>
                                    </p:animClr>
                                    <p:animClr clrSpc="hsl" dir="cw">
                                      <p:cBhvr>
                                        <p:cTn id="168" dur="500" fill="hold"/>
                                        <p:tgtEl>
                                          <p:spTgt spid="72"/>
                                        </p:tgtEl>
                                        <p:attrNameLst>
                                          <p:attrName>stroke.color</p:attrName>
                                        </p:attrNameLst>
                                      </p:cBhvr>
                                      <p:by>
                                        <p:hsl h="0" s="-12549" l="-25098"/>
                                      </p:by>
                                    </p:animClr>
                                    <p:set>
                                      <p:cBhvr>
                                        <p:cTn id="169" dur="500" fill="hold"/>
                                        <p:tgtEl>
                                          <p:spTgt spid="72"/>
                                        </p:tgtEl>
                                        <p:attrNameLst>
                                          <p:attrName>fill.type</p:attrName>
                                        </p:attrNameLst>
                                      </p:cBhvr>
                                      <p:to>
                                        <p:strVal val="solid"/>
                                      </p:to>
                                    </p:set>
                                  </p:childTnLst>
                                  <p:subTnLst>
                                    <p:animClr clrSpc="rgb" dir="cw">
                                      <p:cBhvr override="childStyle">
                                        <p:cTn dur="65" fill="hold" display="1" masterRel="nextClick" afterEffect="1"/>
                                        <p:tgtEl>
                                          <p:spTgt spid="72"/>
                                        </p:tgtEl>
                                        <p:attrNameLst>
                                          <p:attrName>ppt_c</p:attrName>
                                        </p:attrNameLst>
                                      </p:cBhvr>
                                      <p:to>
                                        <a:srgbClr val="FF0000"/>
                                      </p:to>
                                    </p:animClr>
                                  </p:subTnLst>
                                </p:cTn>
                              </p:par>
                            </p:childTnLst>
                          </p:cTn>
                        </p:par>
                      </p:childTnLst>
                    </p:cTn>
                  </p:par>
                  <p:par>
                    <p:cTn id="170" fill="hold">
                      <p:stCondLst>
                        <p:cond delay="indefinite"/>
                      </p:stCondLst>
                      <p:childTnLst>
                        <p:par>
                          <p:cTn id="171" fill="hold">
                            <p:stCondLst>
                              <p:cond delay="0"/>
                            </p:stCondLst>
                            <p:childTnLst>
                              <p:par>
                                <p:cTn id="172" presetID="24" presetClass="emph" presetSubtype="0" fill="hold" nodeType="clickPar">
                                  <p:stCondLst>
                                    <p:cond delay="0"/>
                                  </p:stCondLst>
                                  <p:childTnLst>
                                    <p:animClr clrSpc="hsl" dir="cw">
                                      <p:cBhvr override="childStyle">
                                        <p:cTn id="173" dur="500" fill="hold"/>
                                        <p:tgtEl>
                                          <p:spTgt spid="101"/>
                                        </p:tgtEl>
                                        <p:attrNameLst>
                                          <p:attrName>style.color</p:attrName>
                                        </p:attrNameLst>
                                      </p:cBhvr>
                                      <p:by>
                                        <p:hsl h="0" s="-12549" l="-25098"/>
                                      </p:by>
                                    </p:animClr>
                                    <p:animClr clrSpc="hsl" dir="cw">
                                      <p:cBhvr>
                                        <p:cTn id="174" dur="500" fill="hold"/>
                                        <p:tgtEl>
                                          <p:spTgt spid="101"/>
                                        </p:tgtEl>
                                        <p:attrNameLst>
                                          <p:attrName>fillcolor</p:attrName>
                                        </p:attrNameLst>
                                      </p:cBhvr>
                                      <p:by>
                                        <p:hsl h="0" s="-12549" l="-25098"/>
                                      </p:by>
                                    </p:animClr>
                                    <p:animClr clrSpc="hsl" dir="cw">
                                      <p:cBhvr>
                                        <p:cTn id="175" dur="500" fill="hold"/>
                                        <p:tgtEl>
                                          <p:spTgt spid="101"/>
                                        </p:tgtEl>
                                        <p:attrNameLst>
                                          <p:attrName>stroke.color</p:attrName>
                                        </p:attrNameLst>
                                      </p:cBhvr>
                                      <p:by>
                                        <p:hsl h="0" s="-12549" l="-25098"/>
                                      </p:by>
                                    </p:animClr>
                                    <p:set>
                                      <p:cBhvr>
                                        <p:cTn id="176" dur="500" fill="hold"/>
                                        <p:tgtEl>
                                          <p:spTgt spid="101"/>
                                        </p:tgtEl>
                                        <p:attrNameLst>
                                          <p:attrName>fill.type</p:attrName>
                                        </p:attrNameLst>
                                      </p:cBhvr>
                                      <p:to>
                                        <p:strVal val="solid"/>
                                      </p:to>
                                    </p:set>
                                  </p:childTnLst>
                                  <p:subTnLst>
                                    <p:animClr clrSpc="rgb" dir="cw">
                                      <p:cBhvr override="childStyle">
                                        <p:cTn dur="65" fill="hold" display="1" masterRel="nextClick" afterEffect="1"/>
                                        <p:tgtEl>
                                          <p:spTgt spid="101"/>
                                        </p:tgtEl>
                                        <p:attrNameLst>
                                          <p:attrName>ppt_c</p:attrName>
                                        </p:attrNameLst>
                                      </p:cBhvr>
                                      <p:to>
                                        <a:srgbClr val="FF0000"/>
                                      </p:to>
                                    </p:animClr>
                                  </p:subTnLst>
                                </p:cTn>
                              </p:par>
                              <p:par>
                                <p:cTn id="177" presetID="24" presetClass="emph" presetSubtype="0" fill="hold" nodeType="withEffect">
                                  <p:stCondLst>
                                    <p:cond delay="0"/>
                                  </p:stCondLst>
                                  <p:childTnLst>
                                    <p:animClr clrSpc="hsl" dir="cw">
                                      <p:cBhvr override="childStyle">
                                        <p:cTn id="178" dur="500" fill="hold"/>
                                        <p:tgtEl>
                                          <p:spTgt spid="83"/>
                                        </p:tgtEl>
                                        <p:attrNameLst>
                                          <p:attrName>style.color</p:attrName>
                                        </p:attrNameLst>
                                      </p:cBhvr>
                                      <p:by>
                                        <p:hsl h="0" s="-12549" l="-25098"/>
                                      </p:by>
                                    </p:animClr>
                                    <p:animClr clrSpc="hsl" dir="cw">
                                      <p:cBhvr>
                                        <p:cTn id="179" dur="500" fill="hold"/>
                                        <p:tgtEl>
                                          <p:spTgt spid="83"/>
                                        </p:tgtEl>
                                        <p:attrNameLst>
                                          <p:attrName>fillcolor</p:attrName>
                                        </p:attrNameLst>
                                      </p:cBhvr>
                                      <p:by>
                                        <p:hsl h="0" s="-12549" l="-25098"/>
                                      </p:by>
                                    </p:animClr>
                                    <p:animClr clrSpc="hsl" dir="cw">
                                      <p:cBhvr>
                                        <p:cTn id="180" dur="500" fill="hold"/>
                                        <p:tgtEl>
                                          <p:spTgt spid="83"/>
                                        </p:tgtEl>
                                        <p:attrNameLst>
                                          <p:attrName>stroke.color</p:attrName>
                                        </p:attrNameLst>
                                      </p:cBhvr>
                                      <p:by>
                                        <p:hsl h="0" s="-12549" l="-25098"/>
                                      </p:by>
                                    </p:animClr>
                                    <p:set>
                                      <p:cBhvr>
                                        <p:cTn id="181" dur="500" fill="hold"/>
                                        <p:tgtEl>
                                          <p:spTgt spid="83"/>
                                        </p:tgtEl>
                                        <p:attrNameLst>
                                          <p:attrName>fill.type</p:attrName>
                                        </p:attrNameLst>
                                      </p:cBhvr>
                                      <p:to>
                                        <p:strVal val="solid"/>
                                      </p:to>
                                    </p:set>
                                  </p:childTnLst>
                                  <p:subTnLst>
                                    <p:animClr clrSpc="rgb" dir="cw">
                                      <p:cBhvr override="childStyle">
                                        <p:cTn dur="65" fill="hold" display="1" masterRel="nextClick" afterEffect="1"/>
                                        <p:tgtEl>
                                          <p:spTgt spid="83"/>
                                        </p:tgtEl>
                                        <p:attrNameLst>
                                          <p:attrName>ppt_c</p:attrName>
                                        </p:attrNameLst>
                                      </p:cBhvr>
                                      <p:to>
                                        <a:srgbClr val="FF0000"/>
                                      </p:to>
                                    </p:animClr>
                                  </p:subTnLst>
                                </p:cTn>
                              </p:par>
                              <p:par>
                                <p:cTn id="182" presetID="24" presetClass="emph" presetSubtype="0" fill="hold" nodeType="withEffect">
                                  <p:stCondLst>
                                    <p:cond delay="0"/>
                                  </p:stCondLst>
                                  <p:childTnLst>
                                    <p:animClr clrSpc="hsl" dir="cw">
                                      <p:cBhvr override="childStyle">
                                        <p:cTn id="183" dur="500" fill="hold"/>
                                        <p:tgtEl>
                                          <p:spTgt spid="86"/>
                                        </p:tgtEl>
                                        <p:attrNameLst>
                                          <p:attrName>style.color</p:attrName>
                                        </p:attrNameLst>
                                      </p:cBhvr>
                                      <p:by>
                                        <p:hsl h="0" s="-12549" l="-25098"/>
                                      </p:by>
                                    </p:animClr>
                                    <p:animClr clrSpc="hsl" dir="cw">
                                      <p:cBhvr>
                                        <p:cTn id="184" dur="500" fill="hold"/>
                                        <p:tgtEl>
                                          <p:spTgt spid="86"/>
                                        </p:tgtEl>
                                        <p:attrNameLst>
                                          <p:attrName>fillcolor</p:attrName>
                                        </p:attrNameLst>
                                      </p:cBhvr>
                                      <p:by>
                                        <p:hsl h="0" s="-12549" l="-25098"/>
                                      </p:by>
                                    </p:animClr>
                                    <p:animClr clrSpc="hsl" dir="cw">
                                      <p:cBhvr>
                                        <p:cTn id="185" dur="500" fill="hold"/>
                                        <p:tgtEl>
                                          <p:spTgt spid="86"/>
                                        </p:tgtEl>
                                        <p:attrNameLst>
                                          <p:attrName>stroke.color</p:attrName>
                                        </p:attrNameLst>
                                      </p:cBhvr>
                                      <p:by>
                                        <p:hsl h="0" s="-12549" l="-25098"/>
                                      </p:by>
                                    </p:animClr>
                                    <p:set>
                                      <p:cBhvr>
                                        <p:cTn id="186" dur="500" fill="hold"/>
                                        <p:tgtEl>
                                          <p:spTgt spid="86"/>
                                        </p:tgtEl>
                                        <p:attrNameLst>
                                          <p:attrName>fill.type</p:attrName>
                                        </p:attrNameLst>
                                      </p:cBhvr>
                                      <p:to>
                                        <p:strVal val="solid"/>
                                      </p:to>
                                    </p:set>
                                  </p:childTnLst>
                                  <p:subTnLst>
                                    <p:animClr clrSpc="rgb" dir="cw">
                                      <p:cBhvr override="childStyle">
                                        <p:cTn dur="65" fill="hold" display="1" masterRel="nextClick" afterEffect="1"/>
                                        <p:tgtEl>
                                          <p:spTgt spid="86"/>
                                        </p:tgtEl>
                                        <p:attrNameLst>
                                          <p:attrName>ppt_c</p:attrName>
                                        </p:attrNameLst>
                                      </p:cBhvr>
                                      <p:to>
                                        <a:srgbClr val="FF0000"/>
                                      </p:to>
                                    </p:animClr>
                                  </p:subTnLst>
                                </p:cTn>
                              </p:par>
                              <p:par>
                                <p:cTn id="187" presetID="24" presetClass="emph" presetSubtype="0" fill="hold" nodeType="withEffect">
                                  <p:stCondLst>
                                    <p:cond delay="0"/>
                                  </p:stCondLst>
                                  <p:childTnLst>
                                    <p:animClr clrSpc="hsl" dir="cw">
                                      <p:cBhvr override="childStyle">
                                        <p:cTn id="188" dur="500" fill="hold"/>
                                        <p:tgtEl>
                                          <p:spTgt spid="100"/>
                                        </p:tgtEl>
                                        <p:attrNameLst>
                                          <p:attrName>style.color</p:attrName>
                                        </p:attrNameLst>
                                      </p:cBhvr>
                                      <p:by>
                                        <p:hsl h="0" s="-12549" l="-25098"/>
                                      </p:by>
                                    </p:animClr>
                                    <p:animClr clrSpc="hsl" dir="cw">
                                      <p:cBhvr>
                                        <p:cTn id="189" dur="500" fill="hold"/>
                                        <p:tgtEl>
                                          <p:spTgt spid="100"/>
                                        </p:tgtEl>
                                        <p:attrNameLst>
                                          <p:attrName>fillcolor</p:attrName>
                                        </p:attrNameLst>
                                      </p:cBhvr>
                                      <p:by>
                                        <p:hsl h="0" s="-12549" l="-25098"/>
                                      </p:by>
                                    </p:animClr>
                                    <p:animClr clrSpc="hsl" dir="cw">
                                      <p:cBhvr>
                                        <p:cTn id="190" dur="500" fill="hold"/>
                                        <p:tgtEl>
                                          <p:spTgt spid="100"/>
                                        </p:tgtEl>
                                        <p:attrNameLst>
                                          <p:attrName>stroke.color</p:attrName>
                                        </p:attrNameLst>
                                      </p:cBhvr>
                                      <p:by>
                                        <p:hsl h="0" s="-12549" l="-25098"/>
                                      </p:by>
                                    </p:animClr>
                                    <p:set>
                                      <p:cBhvr>
                                        <p:cTn id="191" dur="500" fill="hold"/>
                                        <p:tgtEl>
                                          <p:spTgt spid="100"/>
                                        </p:tgtEl>
                                        <p:attrNameLst>
                                          <p:attrName>fill.type</p:attrName>
                                        </p:attrNameLst>
                                      </p:cBhvr>
                                      <p:to>
                                        <p:strVal val="solid"/>
                                      </p:to>
                                    </p:set>
                                  </p:childTnLst>
                                  <p:subTnLst>
                                    <p:animClr clrSpc="rgb" dir="cw">
                                      <p:cBhvr override="childStyle">
                                        <p:cTn dur="65" fill="hold" display="1" masterRel="nextClick" afterEffect="1"/>
                                        <p:tgtEl>
                                          <p:spTgt spid="100"/>
                                        </p:tgtEl>
                                        <p:attrNameLst>
                                          <p:attrName>ppt_c</p:attrName>
                                        </p:attrNameLst>
                                      </p:cBhvr>
                                      <p:to>
                                        <a:srgbClr val="FF0000"/>
                                      </p:to>
                                    </p:animClr>
                                  </p:subTnLst>
                                </p:cTn>
                              </p:par>
                              <p:par>
                                <p:cTn id="192" presetID="24" presetClass="emph" presetSubtype="0" fill="hold" nodeType="withEffect">
                                  <p:stCondLst>
                                    <p:cond delay="0"/>
                                  </p:stCondLst>
                                  <p:childTnLst>
                                    <p:animClr clrSpc="hsl" dir="cw">
                                      <p:cBhvr override="childStyle">
                                        <p:cTn id="193" dur="500" fill="hold"/>
                                        <p:tgtEl>
                                          <p:spTgt spid="99"/>
                                        </p:tgtEl>
                                        <p:attrNameLst>
                                          <p:attrName>style.color</p:attrName>
                                        </p:attrNameLst>
                                      </p:cBhvr>
                                      <p:by>
                                        <p:hsl h="0" s="-12549" l="-25098"/>
                                      </p:by>
                                    </p:animClr>
                                    <p:animClr clrSpc="hsl" dir="cw">
                                      <p:cBhvr>
                                        <p:cTn id="194" dur="500" fill="hold"/>
                                        <p:tgtEl>
                                          <p:spTgt spid="99"/>
                                        </p:tgtEl>
                                        <p:attrNameLst>
                                          <p:attrName>fillcolor</p:attrName>
                                        </p:attrNameLst>
                                      </p:cBhvr>
                                      <p:by>
                                        <p:hsl h="0" s="-12549" l="-25098"/>
                                      </p:by>
                                    </p:animClr>
                                    <p:animClr clrSpc="hsl" dir="cw">
                                      <p:cBhvr>
                                        <p:cTn id="195" dur="500" fill="hold"/>
                                        <p:tgtEl>
                                          <p:spTgt spid="99"/>
                                        </p:tgtEl>
                                        <p:attrNameLst>
                                          <p:attrName>stroke.color</p:attrName>
                                        </p:attrNameLst>
                                      </p:cBhvr>
                                      <p:by>
                                        <p:hsl h="0" s="-12549" l="-25098"/>
                                      </p:by>
                                    </p:animClr>
                                    <p:set>
                                      <p:cBhvr>
                                        <p:cTn id="196" dur="500" fill="hold"/>
                                        <p:tgtEl>
                                          <p:spTgt spid="99"/>
                                        </p:tgtEl>
                                        <p:attrNameLst>
                                          <p:attrName>fill.type</p:attrName>
                                        </p:attrNameLst>
                                      </p:cBhvr>
                                      <p:to>
                                        <p:strVal val="solid"/>
                                      </p:to>
                                    </p:set>
                                  </p:childTnLst>
                                  <p:subTnLst>
                                    <p:animClr clrSpc="rgb" dir="cw">
                                      <p:cBhvr override="childStyle">
                                        <p:cTn dur="65" fill="hold" display="1" masterRel="nextClick" afterEffect="1"/>
                                        <p:tgtEl>
                                          <p:spTgt spid="99"/>
                                        </p:tgtEl>
                                        <p:attrNameLst>
                                          <p:attrName>ppt_c</p:attrName>
                                        </p:attrNameLst>
                                      </p:cBhvr>
                                      <p:to>
                                        <a:srgbClr val="FF0000"/>
                                      </p:to>
                                    </p:animClr>
                                  </p:subTnLst>
                                </p:cTn>
                              </p:par>
                              <p:par>
                                <p:cTn id="197" presetID="24" presetClass="emph" presetSubtype="0" fill="hold" nodeType="withEffect">
                                  <p:stCondLst>
                                    <p:cond delay="0"/>
                                  </p:stCondLst>
                                  <p:childTnLst>
                                    <p:animClr clrSpc="hsl" dir="cw">
                                      <p:cBhvr override="childStyle">
                                        <p:cTn id="198" dur="500" fill="hold"/>
                                        <p:tgtEl>
                                          <p:spTgt spid="97"/>
                                        </p:tgtEl>
                                        <p:attrNameLst>
                                          <p:attrName>style.color</p:attrName>
                                        </p:attrNameLst>
                                      </p:cBhvr>
                                      <p:by>
                                        <p:hsl h="0" s="-12549" l="-25098"/>
                                      </p:by>
                                    </p:animClr>
                                    <p:animClr clrSpc="hsl" dir="cw">
                                      <p:cBhvr>
                                        <p:cTn id="199" dur="500" fill="hold"/>
                                        <p:tgtEl>
                                          <p:spTgt spid="97"/>
                                        </p:tgtEl>
                                        <p:attrNameLst>
                                          <p:attrName>fillcolor</p:attrName>
                                        </p:attrNameLst>
                                      </p:cBhvr>
                                      <p:by>
                                        <p:hsl h="0" s="-12549" l="-25098"/>
                                      </p:by>
                                    </p:animClr>
                                    <p:animClr clrSpc="hsl" dir="cw">
                                      <p:cBhvr>
                                        <p:cTn id="200" dur="500" fill="hold"/>
                                        <p:tgtEl>
                                          <p:spTgt spid="97"/>
                                        </p:tgtEl>
                                        <p:attrNameLst>
                                          <p:attrName>stroke.color</p:attrName>
                                        </p:attrNameLst>
                                      </p:cBhvr>
                                      <p:by>
                                        <p:hsl h="0" s="-12549" l="-25098"/>
                                      </p:by>
                                    </p:animClr>
                                    <p:set>
                                      <p:cBhvr>
                                        <p:cTn id="201" dur="500" fill="hold"/>
                                        <p:tgtEl>
                                          <p:spTgt spid="97"/>
                                        </p:tgtEl>
                                        <p:attrNameLst>
                                          <p:attrName>fill.type</p:attrName>
                                        </p:attrNameLst>
                                      </p:cBhvr>
                                      <p:to>
                                        <p:strVal val="solid"/>
                                      </p:to>
                                    </p:set>
                                  </p:childTnLst>
                                  <p:subTnLst>
                                    <p:animClr clrSpc="rgb" dir="cw">
                                      <p:cBhvr override="childStyle">
                                        <p:cTn dur="65" fill="hold" display="1" masterRel="nextClick" afterEffect="1"/>
                                        <p:tgtEl>
                                          <p:spTgt spid="97"/>
                                        </p:tgtEl>
                                        <p:attrNameLst>
                                          <p:attrName>ppt_c</p:attrName>
                                        </p:attrNameLst>
                                      </p:cBhvr>
                                      <p:to>
                                        <a:srgbClr val="FF0000"/>
                                      </p:to>
                                    </p:animClr>
                                  </p:subTnLst>
                                </p:cTn>
                              </p:par>
                              <p:par>
                                <p:cTn id="202" presetID="24" presetClass="emph" presetSubtype="0" fill="hold" nodeType="withEffect">
                                  <p:stCondLst>
                                    <p:cond delay="0"/>
                                  </p:stCondLst>
                                  <p:childTnLst>
                                    <p:animClr clrSpc="hsl" dir="cw">
                                      <p:cBhvr override="childStyle">
                                        <p:cTn id="203" dur="500" fill="hold"/>
                                        <p:tgtEl>
                                          <p:spTgt spid="131"/>
                                        </p:tgtEl>
                                        <p:attrNameLst>
                                          <p:attrName>style.color</p:attrName>
                                        </p:attrNameLst>
                                      </p:cBhvr>
                                      <p:by>
                                        <p:hsl h="0" s="-12549" l="-25098"/>
                                      </p:by>
                                    </p:animClr>
                                    <p:animClr clrSpc="hsl" dir="cw">
                                      <p:cBhvr>
                                        <p:cTn id="204" dur="500" fill="hold"/>
                                        <p:tgtEl>
                                          <p:spTgt spid="131"/>
                                        </p:tgtEl>
                                        <p:attrNameLst>
                                          <p:attrName>fillcolor</p:attrName>
                                        </p:attrNameLst>
                                      </p:cBhvr>
                                      <p:by>
                                        <p:hsl h="0" s="-12549" l="-25098"/>
                                      </p:by>
                                    </p:animClr>
                                    <p:animClr clrSpc="hsl" dir="cw">
                                      <p:cBhvr>
                                        <p:cTn id="205" dur="500" fill="hold"/>
                                        <p:tgtEl>
                                          <p:spTgt spid="131"/>
                                        </p:tgtEl>
                                        <p:attrNameLst>
                                          <p:attrName>stroke.color</p:attrName>
                                        </p:attrNameLst>
                                      </p:cBhvr>
                                      <p:by>
                                        <p:hsl h="0" s="-12549" l="-25098"/>
                                      </p:by>
                                    </p:animClr>
                                    <p:set>
                                      <p:cBhvr>
                                        <p:cTn id="206" dur="500" fill="hold"/>
                                        <p:tgtEl>
                                          <p:spTgt spid="131"/>
                                        </p:tgtEl>
                                        <p:attrNameLst>
                                          <p:attrName>fill.type</p:attrName>
                                        </p:attrNameLst>
                                      </p:cBhvr>
                                      <p:to>
                                        <p:strVal val="solid"/>
                                      </p:to>
                                    </p:set>
                                  </p:childTnLst>
                                  <p:subTnLst>
                                    <p:animClr clrSpc="rgb" dir="cw">
                                      <p:cBhvr override="childStyle">
                                        <p:cTn dur="65" fill="hold" display="1" masterRel="nextClick" afterEffect="1"/>
                                        <p:tgtEl>
                                          <p:spTgt spid="131"/>
                                        </p:tgtEl>
                                        <p:attrNameLst>
                                          <p:attrName>ppt_c</p:attrName>
                                        </p:attrNameLst>
                                      </p:cBhvr>
                                      <p:to>
                                        <a:srgbClr val="FF0000"/>
                                      </p:to>
                                    </p:animClr>
                                  </p:subTnLst>
                                </p:cTn>
                              </p:par>
                              <p:par>
                                <p:cTn id="207" presetID="24" presetClass="emph" presetSubtype="0" fill="hold" nodeType="withEffect">
                                  <p:stCondLst>
                                    <p:cond delay="0"/>
                                  </p:stCondLst>
                                  <p:childTnLst>
                                    <p:animClr clrSpc="hsl" dir="cw">
                                      <p:cBhvr override="childStyle">
                                        <p:cTn id="208" dur="500" fill="hold"/>
                                        <p:tgtEl>
                                          <p:spTgt spid="93"/>
                                        </p:tgtEl>
                                        <p:attrNameLst>
                                          <p:attrName>style.color</p:attrName>
                                        </p:attrNameLst>
                                      </p:cBhvr>
                                      <p:by>
                                        <p:hsl h="0" s="-12549" l="-25098"/>
                                      </p:by>
                                    </p:animClr>
                                    <p:animClr clrSpc="hsl" dir="cw">
                                      <p:cBhvr>
                                        <p:cTn id="209" dur="500" fill="hold"/>
                                        <p:tgtEl>
                                          <p:spTgt spid="93"/>
                                        </p:tgtEl>
                                        <p:attrNameLst>
                                          <p:attrName>fillcolor</p:attrName>
                                        </p:attrNameLst>
                                      </p:cBhvr>
                                      <p:by>
                                        <p:hsl h="0" s="-12549" l="-25098"/>
                                      </p:by>
                                    </p:animClr>
                                    <p:animClr clrSpc="hsl" dir="cw">
                                      <p:cBhvr>
                                        <p:cTn id="210" dur="500" fill="hold"/>
                                        <p:tgtEl>
                                          <p:spTgt spid="93"/>
                                        </p:tgtEl>
                                        <p:attrNameLst>
                                          <p:attrName>stroke.color</p:attrName>
                                        </p:attrNameLst>
                                      </p:cBhvr>
                                      <p:by>
                                        <p:hsl h="0" s="-12549" l="-25098"/>
                                      </p:by>
                                    </p:animClr>
                                    <p:set>
                                      <p:cBhvr>
                                        <p:cTn id="211" dur="500" fill="hold"/>
                                        <p:tgtEl>
                                          <p:spTgt spid="93"/>
                                        </p:tgtEl>
                                        <p:attrNameLst>
                                          <p:attrName>fill.type</p:attrName>
                                        </p:attrNameLst>
                                      </p:cBhvr>
                                      <p:to>
                                        <p:strVal val="solid"/>
                                      </p:to>
                                    </p:set>
                                  </p:childTnLst>
                                  <p:subTnLst>
                                    <p:animClr clrSpc="rgb" dir="cw">
                                      <p:cBhvr override="childStyle">
                                        <p:cTn dur="65" fill="hold" display="1" masterRel="nextClick" afterEffect="1"/>
                                        <p:tgtEl>
                                          <p:spTgt spid="93"/>
                                        </p:tgtEl>
                                        <p:attrNameLst>
                                          <p:attrName>ppt_c</p:attrName>
                                        </p:attrNameLst>
                                      </p:cBhvr>
                                      <p:to>
                                        <a:srgbClr val="FF0000"/>
                                      </p:to>
                                    </p:animClr>
                                  </p:subTnLst>
                                </p:cTn>
                              </p:par>
                              <p:par>
                                <p:cTn id="212" presetID="24" presetClass="emph" presetSubtype="0" fill="hold" nodeType="withEffect">
                                  <p:stCondLst>
                                    <p:cond delay="0"/>
                                  </p:stCondLst>
                                  <p:childTnLst>
                                    <p:animClr clrSpc="hsl" dir="cw">
                                      <p:cBhvr override="childStyle">
                                        <p:cTn id="213" dur="500" fill="hold"/>
                                        <p:tgtEl>
                                          <p:spTgt spid="92"/>
                                        </p:tgtEl>
                                        <p:attrNameLst>
                                          <p:attrName>style.color</p:attrName>
                                        </p:attrNameLst>
                                      </p:cBhvr>
                                      <p:by>
                                        <p:hsl h="0" s="-12549" l="-25098"/>
                                      </p:by>
                                    </p:animClr>
                                    <p:animClr clrSpc="hsl" dir="cw">
                                      <p:cBhvr>
                                        <p:cTn id="214" dur="500" fill="hold"/>
                                        <p:tgtEl>
                                          <p:spTgt spid="92"/>
                                        </p:tgtEl>
                                        <p:attrNameLst>
                                          <p:attrName>fillcolor</p:attrName>
                                        </p:attrNameLst>
                                      </p:cBhvr>
                                      <p:by>
                                        <p:hsl h="0" s="-12549" l="-25098"/>
                                      </p:by>
                                    </p:animClr>
                                    <p:animClr clrSpc="hsl" dir="cw">
                                      <p:cBhvr>
                                        <p:cTn id="215" dur="500" fill="hold"/>
                                        <p:tgtEl>
                                          <p:spTgt spid="92"/>
                                        </p:tgtEl>
                                        <p:attrNameLst>
                                          <p:attrName>stroke.color</p:attrName>
                                        </p:attrNameLst>
                                      </p:cBhvr>
                                      <p:by>
                                        <p:hsl h="0" s="-12549" l="-25098"/>
                                      </p:by>
                                    </p:animClr>
                                    <p:set>
                                      <p:cBhvr>
                                        <p:cTn id="216" dur="500" fill="hold"/>
                                        <p:tgtEl>
                                          <p:spTgt spid="92"/>
                                        </p:tgtEl>
                                        <p:attrNameLst>
                                          <p:attrName>fill.type</p:attrName>
                                        </p:attrNameLst>
                                      </p:cBhvr>
                                      <p:to>
                                        <p:strVal val="solid"/>
                                      </p:to>
                                    </p:set>
                                  </p:childTnLst>
                                  <p:subTnLst>
                                    <p:animClr clrSpc="rgb" dir="cw">
                                      <p:cBhvr override="childStyle">
                                        <p:cTn dur="65" fill="hold" display="1" masterRel="nextClick" afterEffect="1"/>
                                        <p:tgtEl>
                                          <p:spTgt spid="92"/>
                                        </p:tgtEl>
                                        <p:attrNameLst>
                                          <p:attrName>ppt_c</p:attrName>
                                        </p:attrNameLst>
                                      </p:cBhvr>
                                      <p:to>
                                        <a:srgbClr val="FF0000"/>
                                      </p:to>
                                    </p:animClr>
                                  </p:subTnLst>
                                </p:cTn>
                              </p:par>
                              <p:par>
                                <p:cTn id="217" presetID="24" presetClass="emph" presetSubtype="0" fill="hold" nodeType="withEffect">
                                  <p:stCondLst>
                                    <p:cond delay="0"/>
                                  </p:stCondLst>
                                  <p:childTnLst>
                                    <p:animClr clrSpc="hsl" dir="cw">
                                      <p:cBhvr override="childStyle">
                                        <p:cTn id="218" dur="500" fill="hold"/>
                                        <p:tgtEl>
                                          <p:spTgt spid="91"/>
                                        </p:tgtEl>
                                        <p:attrNameLst>
                                          <p:attrName>style.color</p:attrName>
                                        </p:attrNameLst>
                                      </p:cBhvr>
                                      <p:by>
                                        <p:hsl h="0" s="-12549" l="-25098"/>
                                      </p:by>
                                    </p:animClr>
                                    <p:animClr clrSpc="hsl" dir="cw">
                                      <p:cBhvr>
                                        <p:cTn id="219" dur="500" fill="hold"/>
                                        <p:tgtEl>
                                          <p:spTgt spid="91"/>
                                        </p:tgtEl>
                                        <p:attrNameLst>
                                          <p:attrName>fillcolor</p:attrName>
                                        </p:attrNameLst>
                                      </p:cBhvr>
                                      <p:by>
                                        <p:hsl h="0" s="-12549" l="-25098"/>
                                      </p:by>
                                    </p:animClr>
                                    <p:animClr clrSpc="hsl" dir="cw">
                                      <p:cBhvr>
                                        <p:cTn id="220" dur="500" fill="hold"/>
                                        <p:tgtEl>
                                          <p:spTgt spid="91"/>
                                        </p:tgtEl>
                                        <p:attrNameLst>
                                          <p:attrName>stroke.color</p:attrName>
                                        </p:attrNameLst>
                                      </p:cBhvr>
                                      <p:by>
                                        <p:hsl h="0" s="-12549" l="-25098"/>
                                      </p:by>
                                    </p:animClr>
                                    <p:set>
                                      <p:cBhvr>
                                        <p:cTn id="221" dur="500" fill="hold"/>
                                        <p:tgtEl>
                                          <p:spTgt spid="91"/>
                                        </p:tgtEl>
                                        <p:attrNameLst>
                                          <p:attrName>fill.type</p:attrName>
                                        </p:attrNameLst>
                                      </p:cBhvr>
                                      <p:to>
                                        <p:strVal val="solid"/>
                                      </p:to>
                                    </p:set>
                                  </p:childTnLst>
                                  <p:subTnLst>
                                    <p:animClr clrSpc="rgb" dir="cw">
                                      <p:cBhvr override="childStyle">
                                        <p:cTn dur="65" fill="hold" display="1" masterRel="nextClick" afterEffect="1"/>
                                        <p:tgtEl>
                                          <p:spTgt spid="91"/>
                                        </p:tgtEl>
                                        <p:attrNameLst>
                                          <p:attrName>ppt_c</p:attrName>
                                        </p:attrNameLst>
                                      </p:cBhvr>
                                      <p:to>
                                        <a:srgbClr val="FF0000"/>
                                      </p:to>
                                    </p:animClr>
                                  </p:subTnLst>
                                </p:cTn>
                              </p:par>
                            </p:childTnLst>
                          </p:cTn>
                        </p:par>
                        <p:par>
                          <p:cTn id="222" fill="hold">
                            <p:stCondLst>
                              <p:cond delay="500"/>
                            </p:stCondLst>
                            <p:childTnLst>
                              <p:par>
                                <p:cTn id="223" presetID="24" presetClass="emph" presetSubtype="0" fill="hold" grpId="0" nodeType="afterEffect">
                                  <p:stCondLst>
                                    <p:cond delay="0"/>
                                  </p:stCondLst>
                                  <p:childTnLst>
                                    <p:animClr clrSpc="hsl" dir="cw">
                                      <p:cBhvr override="childStyle">
                                        <p:cTn id="224" dur="500" fill="hold"/>
                                        <p:tgtEl>
                                          <p:spTgt spid="89"/>
                                        </p:tgtEl>
                                        <p:attrNameLst>
                                          <p:attrName>style.color</p:attrName>
                                        </p:attrNameLst>
                                      </p:cBhvr>
                                      <p:by>
                                        <p:hsl h="0" s="-12549" l="-25098"/>
                                      </p:by>
                                    </p:animClr>
                                    <p:animClr clrSpc="hsl" dir="cw">
                                      <p:cBhvr>
                                        <p:cTn id="225" dur="500" fill="hold"/>
                                        <p:tgtEl>
                                          <p:spTgt spid="89"/>
                                        </p:tgtEl>
                                        <p:attrNameLst>
                                          <p:attrName>fillcolor</p:attrName>
                                        </p:attrNameLst>
                                      </p:cBhvr>
                                      <p:by>
                                        <p:hsl h="0" s="-12549" l="-25098"/>
                                      </p:by>
                                    </p:animClr>
                                    <p:animClr clrSpc="hsl" dir="cw">
                                      <p:cBhvr>
                                        <p:cTn id="226" dur="500" fill="hold"/>
                                        <p:tgtEl>
                                          <p:spTgt spid="89"/>
                                        </p:tgtEl>
                                        <p:attrNameLst>
                                          <p:attrName>stroke.color</p:attrName>
                                        </p:attrNameLst>
                                      </p:cBhvr>
                                      <p:by>
                                        <p:hsl h="0" s="-12549" l="-25098"/>
                                      </p:by>
                                    </p:animClr>
                                    <p:set>
                                      <p:cBhvr>
                                        <p:cTn id="227" dur="500" fill="hold"/>
                                        <p:tgtEl>
                                          <p:spTgt spid="89"/>
                                        </p:tgtEl>
                                        <p:attrNameLst>
                                          <p:attrName>fill.type</p:attrName>
                                        </p:attrNameLst>
                                      </p:cBhvr>
                                      <p:to>
                                        <p:strVal val="solid"/>
                                      </p:to>
                                    </p:set>
                                  </p:childTnLst>
                                  <p:subTnLst>
                                    <p:animClr clrSpc="rgb" dir="cw">
                                      <p:cBhvr override="childStyle">
                                        <p:cTn dur="65" fill="hold" display="1" masterRel="nextClick" afterEffect="1"/>
                                        <p:tgtEl>
                                          <p:spTgt spid="89"/>
                                        </p:tgtEl>
                                        <p:attrNameLst>
                                          <p:attrName>ppt_c</p:attrName>
                                        </p:attrNameLst>
                                      </p:cBhvr>
                                      <p:to>
                                        <a:srgbClr val="FF0000"/>
                                      </p:to>
                                    </p:animClr>
                                  </p:subTnLst>
                                </p:cTn>
                              </p:par>
                              <p:par>
                                <p:cTn id="228" presetID="24" presetClass="emph" presetSubtype="0" fill="hold" nodeType="withEffect">
                                  <p:stCondLst>
                                    <p:cond delay="0"/>
                                  </p:stCondLst>
                                  <p:childTnLst>
                                    <p:animClr clrSpc="hsl" dir="cw">
                                      <p:cBhvr override="childStyle">
                                        <p:cTn id="229" dur="500" fill="hold"/>
                                        <p:tgtEl>
                                          <p:spTgt spid="90"/>
                                        </p:tgtEl>
                                        <p:attrNameLst>
                                          <p:attrName>style.color</p:attrName>
                                        </p:attrNameLst>
                                      </p:cBhvr>
                                      <p:by>
                                        <p:hsl h="0" s="-12549" l="-25098"/>
                                      </p:by>
                                    </p:animClr>
                                    <p:animClr clrSpc="hsl" dir="cw">
                                      <p:cBhvr>
                                        <p:cTn id="230" dur="500" fill="hold"/>
                                        <p:tgtEl>
                                          <p:spTgt spid="90"/>
                                        </p:tgtEl>
                                        <p:attrNameLst>
                                          <p:attrName>fillcolor</p:attrName>
                                        </p:attrNameLst>
                                      </p:cBhvr>
                                      <p:by>
                                        <p:hsl h="0" s="-12549" l="-25098"/>
                                      </p:by>
                                    </p:animClr>
                                    <p:animClr clrSpc="hsl" dir="cw">
                                      <p:cBhvr>
                                        <p:cTn id="231" dur="500" fill="hold"/>
                                        <p:tgtEl>
                                          <p:spTgt spid="90"/>
                                        </p:tgtEl>
                                        <p:attrNameLst>
                                          <p:attrName>stroke.color</p:attrName>
                                        </p:attrNameLst>
                                      </p:cBhvr>
                                      <p:by>
                                        <p:hsl h="0" s="-12549" l="-25098"/>
                                      </p:by>
                                    </p:animClr>
                                    <p:set>
                                      <p:cBhvr>
                                        <p:cTn id="232" dur="500" fill="hold"/>
                                        <p:tgtEl>
                                          <p:spTgt spid="90"/>
                                        </p:tgtEl>
                                        <p:attrNameLst>
                                          <p:attrName>fill.type</p:attrName>
                                        </p:attrNameLst>
                                      </p:cBhvr>
                                      <p:to>
                                        <p:strVal val="solid"/>
                                      </p:to>
                                    </p:set>
                                  </p:childTnLst>
                                  <p:subTnLst>
                                    <p:animClr clrSpc="rgb" dir="cw">
                                      <p:cBhvr override="childStyle">
                                        <p:cTn dur="65" fill="hold" display="1" masterRel="nextClick" afterEffect="1"/>
                                        <p:tgtEl>
                                          <p:spTgt spid="90"/>
                                        </p:tgtEl>
                                        <p:attrNameLst>
                                          <p:attrName>ppt_c</p:attrName>
                                        </p:attrNameLst>
                                      </p:cBhvr>
                                      <p:to>
                                        <a:srgbClr val="FF0000"/>
                                      </p:to>
                                    </p:animClr>
                                  </p:subTnLst>
                                </p:cTn>
                              </p:par>
                            </p:childTnLst>
                          </p:cTn>
                        </p:par>
                        <p:par>
                          <p:cTn id="233" fill="hold">
                            <p:stCondLst>
                              <p:cond delay="1000"/>
                            </p:stCondLst>
                            <p:childTnLst>
                              <p:par>
                                <p:cTn id="234" presetID="11" presetClass="exit" presetSubtype="0" fill="hold" nodeType="afterEffect">
                                  <p:stCondLst>
                                    <p:cond delay="0"/>
                                  </p:stCondLst>
                                  <p:childTnLst>
                                    <p:anim calcmode="discrete" valueType="str">
                                      <p:cBhvr>
                                        <p:cTn id="235" dur="1000"/>
                                        <p:tgtEl>
                                          <p:spTgt spid="129"/>
                                        </p:tgtEl>
                                        <p:attrNameLst>
                                          <p:attrName>style.visibility</p:attrName>
                                        </p:attrNameLst>
                                      </p:cBhvr>
                                      <p:tavLst>
                                        <p:tav tm="0">
                                          <p:val>
                                            <p:strVal val="hidden"/>
                                          </p:val>
                                        </p:tav>
                                        <p:tav tm="50000">
                                          <p:val>
                                            <p:strVal val="visible"/>
                                          </p:val>
                                        </p:tav>
                                      </p:tavLst>
                                    </p:anim>
                                    <p:set>
                                      <p:cBhvr>
                                        <p:cTn id="236" dur="1" fill="hold">
                                          <p:stCondLst>
                                            <p:cond delay="999"/>
                                          </p:stCondLst>
                                        </p:cTn>
                                        <p:tgtEl>
                                          <p:spTgt spid="129"/>
                                        </p:tgtEl>
                                        <p:attrNameLst>
                                          <p:attrName>style.visibility</p:attrName>
                                        </p:attrNameLst>
                                      </p:cBhvr>
                                      <p:to>
                                        <p:strVal val="hidden"/>
                                      </p:to>
                                    </p:set>
                                  </p:childTnLst>
                                </p:cTn>
                              </p:par>
                            </p:childTnLst>
                          </p:cTn>
                        </p:par>
                      </p:childTnLst>
                    </p:cTn>
                  </p:par>
                  <p:par>
                    <p:cTn id="237" fill="hold">
                      <p:stCondLst>
                        <p:cond delay="indefinite"/>
                      </p:stCondLst>
                      <p:childTnLst>
                        <p:par>
                          <p:cTn id="238" fill="hold">
                            <p:stCondLst>
                              <p:cond delay="0"/>
                            </p:stCondLst>
                            <p:childTnLst>
                              <p:par>
                                <p:cTn id="239" presetID="1" presetClass="entr" presetSubtype="0" fill="hold" nodeType="clickPar">
                                  <p:stCondLst>
                                    <p:cond delay="0"/>
                                  </p:stCondLst>
                                  <p:childTnLst>
                                    <p:set>
                                      <p:cBhvr>
                                        <p:cTn id="240" dur="1" fill="hold">
                                          <p:stCondLst>
                                            <p:cond delay="0"/>
                                          </p:stCondLst>
                                        </p:cTn>
                                        <p:tgtEl>
                                          <p:spTgt spid="252"/>
                                        </p:tgtEl>
                                        <p:attrNameLst>
                                          <p:attrName>style.visibility</p:attrName>
                                        </p:attrNameLst>
                                      </p:cBhvr>
                                      <p:to>
                                        <p:strVal val="visible"/>
                                      </p:to>
                                    </p:set>
                                  </p:childTnLst>
                                </p:cTn>
                              </p:par>
                              <p:par>
                                <p:cTn id="241" presetID="11" presetClass="exit" presetSubtype="0" fill="hold" nodeType="withEffect">
                                  <p:stCondLst>
                                    <p:cond delay="0"/>
                                  </p:stCondLst>
                                  <p:childTnLst>
                                    <p:anim calcmode="discrete" valueType="str">
                                      <p:cBhvr>
                                        <p:cTn id="242" dur="1000"/>
                                        <p:tgtEl>
                                          <p:spTgt spid="131"/>
                                        </p:tgtEl>
                                        <p:attrNameLst>
                                          <p:attrName>style.visibility</p:attrName>
                                        </p:attrNameLst>
                                      </p:cBhvr>
                                      <p:tavLst>
                                        <p:tav tm="0">
                                          <p:val>
                                            <p:strVal val="hidden"/>
                                          </p:val>
                                        </p:tav>
                                        <p:tav tm="50000">
                                          <p:val>
                                            <p:strVal val="visible"/>
                                          </p:val>
                                        </p:tav>
                                      </p:tavLst>
                                    </p:anim>
                                    <p:set>
                                      <p:cBhvr>
                                        <p:cTn id="243" dur="1" fill="hold">
                                          <p:stCondLst>
                                            <p:cond delay="999"/>
                                          </p:stCondLst>
                                        </p:cTn>
                                        <p:tgtEl>
                                          <p:spTgt spid="131"/>
                                        </p:tgtEl>
                                        <p:attrNameLst>
                                          <p:attrName>style.visibility</p:attrName>
                                        </p:attrNameLst>
                                      </p:cBhvr>
                                      <p:to>
                                        <p:strVal val="hidden"/>
                                      </p:to>
                                    </p:set>
                                  </p:childTnLst>
                                </p:cTn>
                              </p:par>
                              <p:par>
                                <p:cTn id="244" presetID="1" presetClass="entr" presetSubtype="0" fill="hold" nodeType="withEffect">
                                  <p:stCondLst>
                                    <p:cond delay="0"/>
                                  </p:stCondLst>
                                  <p:childTnLst>
                                    <p:set>
                                      <p:cBhvr>
                                        <p:cTn id="245" dur="1" fill="hold">
                                          <p:stCondLst>
                                            <p:cond delay="0"/>
                                          </p:stCondLst>
                                        </p:cTn>
                                        <p:tgtEl>
                                          <p:spTgt spid="9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bldLvl="0" animBg="1"/>
      <p:bldP spid="50" grpId="0" bldLvl="0" animBg="1"/>
      <p:bldP spid="81" grpId="0" bldLvl="0" animBg="1"/>
      <p:bldP spid="82" grpId="0" bldLvl="0" animBg="1"/>
      <p:bldP spid="89" grpId="0" bldLvl="0" animBg="1"/>
      <p:bldP spid="104" grpId="0" bldLvl="0" animBg="1"/>
      <p:bldP spid="108" grpId="0" bldLvl="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402590" y="574675"/>
            <a:ext cx="11387455" cy="1322070"/>
          </a:xfrm>
          <a:prstGeom prst="rect">
            <a:avLst/>
          </a:prstGeom>
          <a:noFill/>
        </p:spPr>
        <p:txBody>
          <a:bodyPr wrap="square" rtlCol="0" anchor="t">
            <a:spAutoFit/>
          </a:bodyPr>
          <a:lstStyle/>
          <a:p>
            <a:r>
              <a:rPr lang="zh-CN" altLang="en-US" sz="400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latin typeface="楷体" panose="02010609060101010101" pitchFamily="49" charset="-122"/>
                <a:ea typeface="楷体" panose="02010609060101010101" pitchFamily="49" charset="-122"/>
                <a:cs typeface="楷体" panose="02010609060101010101" pitchFamily="49" charset="-122"/>
              </a:rPr>
              <a:t>限时电流速断保护的特点：</a:t>
            </a:r>
            <a:endParaRPr lang="zh-CN" altLang="en-US" sz="400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latin typeface="楷体" panose="02010609060101010101" pitchFamily="49" charset="-122"/>
              <a:ea typeface="楷体" panose="02010609060101010101" pitchFamily="49" charset="-122"/>
              <a:cs typeface="楷体" panose="02010609060101010101" pitchFamily="49" charset="-122"/>
            </a:endParaRPr>
          </a:p>
          <a:p>
            <a:r>
              <a:rPr lang="zh-CN" altLang="en-US" sz="4000">
                <a:latin typeface="楷体" panose="02010609060101010101" pitchFamily="49" charset="-122"/>
                <a:ea typeface="楷体" panose="02010609060101010101" pitchFamily="49" charset="-122"/>
                <a:cs typeface="楷体" panose="02010609060101010101" pitchFamily="49" charset="-122"/>
              </a:rPr>
              <a:t>         </a:t>
            </a:r>
            <a:endParaRPr lang="zh-CN" altLang="en-US" sz="4000">
              <a:latin typeface="楷体" panose="02010609060101010101" pitchFamily="49" charset="-122"/>
              <a:ea typeface="楷体" panose="02010609060101010101" pitchFamily="49" charset="-122"/>
              <a:cs typeface="楷体" panose="02010609060101010101" pitchFamily="49" charset="-122"/>
            </a:endParaRPr>
          </a:p>
        </p:txBody>
      </p:sp>
      <p:sp>
        <p:nvSpPr>
          <p:cNvPr id="2" name="云形标注 1"/>
          <p:cNvSpPr/>
          <p:nvPr/>
        </p:nvSpPr>
        <p:spPr>
          <a:xfrm>
            <a:off x="1248410" y="1816100"/>
            <a:ext cx="9516745" cy="3738245"/>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2748915" y="2662555"/>
            <a:ext cx="7345680" cy="1938020"/>
          </a:xfrm>
          <a:prstGeom prst="rect">
            <a:avLst/>
          </a:prstGeom>
          <a:noFill/>
        </p:spPr>
        <p:txBody>
          <a:bodyPr wrap="square" rtlCol="0">
            <a:spAutoFit/>
          </a:bodyPr>
          <a:lstStyle/>
          <a:p>
            <a:r>
              <a:rPr lang="zh-CN" altLang="en-US" sz="2400">
                <a:latin typeface="楷体" panose="02010609060101010101" pitchFamily="49" charset="-122"/>
                <a:ea typeface="楷体" panose="02010609060101010101" pitchFamily="49" charset="-122"/>
                <a:sym typeface="+mn-ea"/>
              </a:rPr>
              <a:t>限时电流速断保护结构简单，动作可靠，能保护本线路全长，但受系统运行方式变化的影响较大。它是靠动作电流的整定和动作时限的配合获得选择性的，与无时限电流速断保护相比，其灵敏度较高，可作为本线路无时限电流速断保护的近后备保护。</a:t>
            </a:r>
            <a:endParaRPr lang="zh-CN" altLang="en-US" sz="2400">
              <a:latin typeface="楷体" panose="02010609060101010101" pitchFamily="49" charset="-122"/>
              <a:ea typeface="楷体" panose="02010609060101010101" pitchFamily="49" charset="-122"/>
              <a:sym typeface="+mn-ea"/>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书本"/>
          <p:cNvSpPr/>
          <p:nvPr/>
        </p:nvSpPr>
        <p:spPr bwMode="auto">
          <a:xfrm>
            <a:off x="560070" y="2821940"/>
            <a:ext cx="11206480" cy="3486150"/>
          </a:xfrm>
          <a:custGeom>
            <a:avLst/>
            <a:gdLst>
              <a:gd name="T0" fmla="*/ 913166 w 4940"/>
              <a:gd name="T1" fmla="*/ 216832 h 3973"/>
              <a:gd name="T2" fmla="*/ 832184 w 4940"/>
              <a:gd name="T3" fmla="*/ 139667 h 3973"/>
              <a:gd name="T4" fmla="*/ 750431 w 4940"/>
              <a:gd name="T5" fmla="*/ 81408 h 3973"/>
              <a:gd name="T6" fmla="*/ 668293 w 4940"/>
              <a:gd name="T7" fmla="*/ 40897 h 3973"/>
              <a:gd name="T8" fmla="*/ 586925 w 4940"/>
              <a:gd name="T9" fmla="*/ 14661 h 3973"/>
              <a:gd name="T10" fmla="*/ 506715 w 4940"/>
              <a:gd name="T11" fmla="*/ 2315 h 3973"/>
              <a:gd name="T12" fmla="*/ 429203 w 4940"/>
              <a:gd name="T13" fmla="*/ 772 h 3973"/>
              <a:gd name="T14" fmla="*/ 354777 w 4940"/>
              <a:gd name="T15" fmla="*/ 8102 h 3973"/>
              <a:gd name="T16" fmla="*/ 285364 w 4940"/>
              <a:gd name="T17" fmla="*/ 22763 h 3973"/>
              <a:gd name="T18" fmla="*/ 220965 w 4940"/>
              <a:gd name="T19" fmla="*/ 42826 h 3973"/>
              <a:gd name="T20" fmla="*/ 136898 w 4940"/>
              <a:gd name="T21" fmla="*/ 77164 h 3973"/>
              <a:gd name="T22" fmla="*/ 52060 w 4940"/>
              <a:gd name="T23" fmla="*/ 123077 h 3973"/>
              <a:gd name="T24" fmla="*/ 0 w 4940"/>
              <a:gd name="T25" fmla="*/ 158573 h 3973"/>
              <a:gd name="T26" fmla="*/ 23523 w 4940"/>
              <a:gd name="T27" fmla="*/ 1411336 h 3973"/>
              <a:gd name="T28" fmla="*/ 90237 w 4940"/>
              <a:gd name="T29" fmla="*/ 1371211 h 3973"/>
              <a:gd name="T30" fmla="*/ 191271 w 4940"/>
              <a:gd name="T31" fmla="*/ 1323755 h 3973"/>
              <a:gd name="T32" fmla="*/ 252200 w 4940"/>
              <a:gd name="T33" fmla="*/ 1302149 h 3973"/>
              <a:gd name="T34" fmla="*/ 319300 w 4940"/>
              <a:gd name="T35" fmla="*/ 1284787 h 3973"/>
              <a:gd name="T36" fmla="*/ 391798 w 4940"/>
              <a:gd name="T37" fmla="*/ 1273212 h 3973"/>
              <a:gd name="T38" fmla="*/ 467381 w 4940"/>
              <a:gd name="T39" fmla="*/ 1270511 h 3973"/>
              <a:gd name="T40" fmla="*/ 546434 w 4940"/>
              <a:gd name="T41" fmla="*/ 1277070 h 3973"/>
              <a:gd name="T42" fmla="*/ 627802 w 4940"/>
              <a:gd name="T43" fmla="*/ 1295975 h 3973"/>
              <a:gd name="T44" fmla="*/ 709555 w 4940"/>
              <a:gd name="T45" fmla="*/ 1329156 h 3973"/>
              <a:gd name="T46" fmla="*/ 791693 w 4940"/>
              <a:gd name="T47" fmla="*/ 1378155 h 3973"/>
              <a:gd name="T48" fmla="*/ 873061 w 4940"/>
              <a:gd name="T49" fmla="*/ 1445288 h 3973"/>
              <a:gd name="T50" fmla="*/ 952500 w 4940"/>
              <a:gd name="T51" fmla="*/ 1532870 h 3973"/>
              <a:gd name="T52" fmla="*/ 1011887 w 4940"/>
              <a:gd name="T53" fmla="*/ 1465351 h 3973"/>
              <a:gd name="T54" fmla="*/ 1092868 w 4940"/>
              <a:gd name="T55" fmla="*/ 1393588 h 3973"/>
              <a:gd name="T56" fmla="*/ 1175007 w 4940"/>
              <a:gd name="T57" fmla="*/ 1339959 h 3973"/>
              <a:gd name="T58" fmla="*/ 1256760 w 4940"/>
              <a:gd name="T59" fmla="*/ 1302920 h 3973"/>
              <a:gd name="T60" fmla="*/ 1338128 w 4940"/>
              <a:gd name="T61" fmla="*/ 1280928 h 3973"/>
              <a:gd name="T62" fmla="*/ 1417952 w 4940"/>
              <a:gd name="T63" fmla="*/ 1270897 h 3973"/>
              <a:gd name="T64" fmla="*/ 1494692 w 4940"/>
              <a:gd name="T65" fmla="*/ 1271669 h 3973"/>
              <a:gd name="T66" fmla="*/ 1567962 w 4940"/>
              <a:gd name="T67" fmla="*/ 1281314 h 3973"/>
              <a:gd name="T68" fmla="*/ 1635832 w 4940"/>
              <a:gd name="T69" fmla="*/ 1297519 h 3973"/>
              <a:gd name="T70" fmla="*/ 1698689 w 4940"/>
              <a:gd name="T71" fmla="*/ 1318353 h 3973"/>
              <a:gd name="T72" fmla="*/ 1792397 w 4940"/>
              <a:gd name="T73" fmla="*/ 1359250 h 3973"/>
              <a:gd name="T74" fmla="*/ 1868365 w 4940"/>
              <a:gd name="T75" fmla="*/ 1402848 h 3973"/>
              <a:gd name="T76" fmla="*/ 1905000 w 4940"/>
              <a:gd name="T77" fmla="*/ 158573 h 3973"/>
              <a:gd name="T78" fmla="*/ 1868365 w 4940"/>
              <a:gd name="T79" fmla="*/ 133109 h 3973"/>
              <a:gd name="T80" fmla="*/ 1792397 w 4940"/>
              <a:gd name="T81" fmla="*/ 89511 h 3973"/>
              <a:gd name="T82" fmla="*/ 1698689 w 4940"/>
              <a:gd name="T83" fmla="*/ 47842 h 3973"/>
              <a:gd name="T84" fmla="*/ 1635832 w 4940"/>
              <a:gd name="T85" fmla="*/ 27393 h 3973"/>
              <a:gd name="T86" fmla="*/ 1567962 w 4940"/>
              <a:gd name="T87" fmla="*/ 11575 h 3973"/>
              <a:gd name="T88" fmla="*/ 1494692 w 4940"/>
              <a:gd name="T89" fmla="*/ 1929 h 3973"/>
              <a:gd name="T90" fmla="*/ 1417952 w 4940"/>
              <a:gd name="T91" fmla="*/ 1157 h 3973"/>
              <a:gd name="T92" fmla="*/ 1338128 w 4940"/>
              <a:gd name="T93" fmla="*/ 10417 h 3973"/>
              <a:gd name="T94" fmla="*/ 1256760 w 4940"/>
              <a:gd name="T95" fmla="*/ 33181 h 3973"/>
              <a:gd name="T96" fmla="*/ 1175007 w 4940"/>
              <a:gd name="T97" fmla="*/ 70220 h 3973"/>
              <a:gd name="T98" fmla="*/ 1092868 w 4940"/>
              <a:gd name="T99" fmla="*/ 123463 h 3973"/>
              <a:gd name="T100" fmla="*/ 1011887 w 4940"/>
              <a:gd name="T101" fmla="*/ 195612 h 3973"/>
              <a:gd name="T102" fmla="*/ 952500 w 4940"/>
              <a:gd name="T103" fmla="*/ 262745 h 3973"/>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940" h="3973">
                <a:moveTo>
                  <a:pt x="2470" y="681"/>
                </a:moveTo>
                <a:lnTo>
                  <a:pt x="2470" y="681"/>
                </a:lnTo>
                <a:lnTo>
                  <a:pt x="2419" y="619"/>
                </a:lnTo>
                <a:lnTo>
                  <a:pt x="2368" y="562"/>
                </a:lnTo>
                <a:lnTo>
                  <a:pt x="2315" y="507"/>
                </a:lnTo>
                <a:lnTo>
                  <a:pt x="2264" y="455"/>
                </a:lnTo>
                <a:lnTo>
                  <a:pt x="2211" y="407"/>
                </a:lnTo>
                <a:lnTo>
                  <a:pt x="2158" y="362"/>
                </a:lnTo>
                <a:lnTo>
                  <a:pt x="2106" y="320"/>
                </a:lnTo>
                <a:lnTo>
                  <a:pt x="2053" y="281"/>
                </a:lnTo>
                <a:lnTo>
                  <a:pt x="2000" y="244"/>
                </a:lnTo>
                <a:lnTo>
                  <a:pt x="1946" y="211"/>
                </a:lnTo>
                <a:lnTo>
                  <a:pt x="1894" y="182"/>
                </a:lnTo>
                <a:lnTo>
                  <a:pt x="1840" y="154"/>
                </a:lnTo>
                <a:lnTo>
                  <a:pt x="1787" y="128"/>
                </a:lnTo>
                <a:lnTo>
                  <a:pt x="1733" y="106"/>
                </a:lnTo>
                <a:lnTo>
                  <a:pt x="1680" y="86"/>
                </a:lnTo>
                <a:lnTo>
                  <a:pt x="1628" y="68"/>
                </a:lnTo>
                <a:lnTo>
                  <a:pt x="1575" y="52"/>
                </a:lnTo>
                <a:lnTo>
                  <a:pt x="1522" y="38"/>
                </a:lnTo>
                <a:lnTo>
                  <a:pt x="1469" y="27"/>
                </a:lnTo>
                <a:lnTo>
                  <a:pt x="1417" y="19"/>
                </a:lnTo>
                <a:lnTo>
                  <a:pt x="1365" y="11"/>
                </a:lnTo>
                <a:lnTo>
                  <a:pt x="1314" y="6"/>
                </a:lnTo>
                <a:lnTo>
                  <a:pt x="1264" y="3"/>
                </a:lnTo>
                <a:lnTo>
                  <a:pt x="1212" y="0"/>
                </a:lnTo>
                <a:lnTo>
                  <a:pt x="1163" y="0"/>
                </a:lnTo>
                <a:lnTo>
                  <a:pt x="1113" y="2"/>
                </a:lnTo>
                <a:lnTo>
                  <a:pt x="1064" y="5"/>
                </a:lnTo>
                <a:lnTo>
                  <a:pt x="1016" y="9"/>
                </a:lnTo>
                <a:lnTo>
                  <a:pt x="968" y="15"/>
                </a:lnTo>
                <a:lnTo>
                  <a:pt x="920" y="21"/>
                </a:lnTo>
                <a:lnTo>
                  <a:pt x="875" y="30"/>
                </a:lnTo>
                <a:lnTo>
                  <a:pt x="828" y="38"/>
                </a:lnTo>
                <a:lnTo>
                  <a:pt x="784" y="48"/>
                </a:lnTo>
                <a:lnTo>
                  <a:pt x="740" y="59"/>
                </a:lnTo>
                <a:lnTo>
                  <a:pt x="697" y="71"/>
                </a:lnTo>
                <a:lnTo>
                  <a:pt x="654" y="84"/>
                </a:lnTo>
                <a:lnTo>
                  <a:pt x="614" y="96"/>
                </a:lnTo>
                <a:lnTo>
                  <a:pt x="573" y="111"/>
                </a:lnTo>
                <a:lnTo>
                  <a:pt x="534" y="124"/>
                </a:lnTo>
                <a:lnTo>
                  <a:pt x="496" y="139"/>
                </a:lnTo>
                <a:lnTo>
                  <a:pt x="423" y="169"/>
                </a:lnTo>
                <a:lnTo>
                  <a:pt x="355" y="200"/>
                </a:lnTo>
                <a:lnTo>
                  <a:pt x="292" y="232"/>
                </a:lnTo>
                <a:lnTo>
                  <a:pt x="234" y="263"/>
                </a:lnTo>
                <a:lnTo>
                  <a:pt x="181" y="292"/>
                </a:lnTo>
                <a:lnTo>
                  <a:pt x="135" y="319"/>
                </a:lnTo>
                <a:lnTo>
                  <a:pt x="95" y="345"/>
                </a:lnTo>
                <a:lnTo>
                  <a:pt x="61" y="367"/>
                </a:lnTo>
                <a:lnTo>
                  <a:pt x="16" y="399"/>
                </a:lnTo>
                <a:lnTo>
                  <a:pt x="0" y="411"/>
                </a:lnTo>
                <a:lnTo>
                  <a:pt x="0" y="3702"/>
                </a:lnTo>
                <a:lnTo>
                  <a:pt x="16" y="3690"/>
                </a:lnTo>
                <a:lnTo>
                  <a:pt x="61" y="3658"/>
                </a:lnTo>
                <a:lnTo>
                  <a:pt x="95" y="3636"/>
                </a:lnTo>
                <a:lnTo>
                  <a:pt x="135" y="3612"/>
                </a:lnTo>
                <a:lnTo>
                  <a:pt x="181" y="3583"/>
                </a:lnTo>
                <a:lnTo>
                  <a:pt x="234" y="3554"/>
                </a:lnTo>
                <a:lnTo>
                  <a:pt x="292" y="3523"/>
                </a:lnTo>
                <a:lnTo>
                  <a:pt x="355" y="3493"/>
                </a:lnTo>
                <a:lnTo>
                  <a:pt x="423" y="3461"/>
                </a:lnTo>
                <a:lnTo>
                  <a:pt x="496" y="3431"/>
                </a:lnTo>
                <a:lnTo>
                  <a:pt x="534" y="3417"/>
                </a:lnTo>
                <a:lnTo>
                  <a:pt x="573" y="3402"/>
                </a:lnTo>
                <a:lnTo>
                  <a:pt x="614" y="3388"/>
                </a:lnTo>
                <a:lnTo>
                  <a:pt x="654" y="3375"/>
                </a:lnTo>
                <a:lnTo>
                  <a:pt x="697" y="3363"/>
                </a:lnTo>
                <a:lnTo>
                  <a:pt x="740" y="3350"/>
                </a:lnTo>
                <a:lnTo>
                  <a:pt x="784" y="3339"/>
                </a:lnTo>
                <a:lnTo>
                  <a:pt x="828" y="3330"/>
                </a:lnTo>
                <a:lnTo>
                  <a:pt x="875" y="3321"/>
                </a:lnTo>
                <a:lnTo>
                  <a:pt x="920" y="3312"/>
                </a:lnTo>
                <a:lnTo>
                  <a:pt x="968" y="3306"/>
                </a:lnTo>
                <a:lnTo>
                  <a:pt x="1016" y="3300"/>
                </a:lnTo>
                <a:lnTo>
                  <a:pt x="1064" y="3296"/>
                </a:lnTo>
                <a:lnTo>
                  <a:pt x="1113" y="3294"/>
                </a:lnTo>
                <a:lnTo>
                  <a:pt x="1163" y="3292"/>
                </a:lnTo>
                <a:lnTo>
                  <a:pt x="1212" y="3293"/>
                </a:lnTo>
                <a:lnTo>
                  <a:pt x="1264" y="3294"/>
                </a:lnTo>
                <a:lnTo>
                  <a:pt x="1314" y="3298"/>
                </a:lnTo>
                <a:lnTo>
                  <a:pt x="1365" y="3303"/>
                </a:lnTo>
                <a:lnTo>
                  <a:pt x="1417" y="3310"/>
                </a:lnTo>
                <a:lnTo>
                  <a:pt x="1469" y="3320"/>
                </a:lnTo>
                <a:lnTo>
                  <a:pt x="1522" y="3331"/>
                </a:lnTo>
                <a:lnTo>
                  <a:pt x="1575" y="3344"/>
                </a:lnTo>
                <a:lnTo>
                  <a:pt x="1628" y="3359"/>
                </a:lnTo>
                <a:lnTo>
                  <a:pt x="1680" y="3377"/>
                </a:lnTo>
                <a:lnTo>
                  <a:pt x="1733" y="3397"/>
                </a:lnTo>
                <a:lnTo>
                  <a:pt x="1787" y="3420"/>
                </a:lnTo>
                <a:lnTo>
                  <a:pt x="1840" y="3445"/>
                </a:lnTo>
                <a:lnTo>
                  <a:pt x="1894" y="3473"/>
                </a:lnTo>
                <a:lnTo>
                  <a:pt x="1946" y="3504"/>
                </a:lnTo>
                <a:lnTo>
                  <a:pt x="2000" y="3537"/>
                </a:lnTo>
                <a:lnTo>
                  <a:pt x="2053" y="3572"/>
                </a:lnTo>
                <a:lnTo>
                  <a:pt x="2106" y="3612"/>
                </a:lnTo>
                <a:lnTo>
                  <a:pt x="2158" y="3653"/>
                </a:lnTo>
                <a:lnTo>
                  <a:pt x="2211" y="3699"/>
                </a:lnTo>
                <a:lnTo>
                  <a:pt x="2264" y="3746"/>
                </a:lnTo>
                <a:lnTo>
                  <a:pt x="2315" y="3798"/>
                </a:lnTo>
                <a:lnTo>
                  <a:pt x="2368" y="3853"/>
                </a:lnTo>
                <a:lnTo>
                  <a:pt x="2419" y="3911"/>
                </a:lnTo>
                <a:lnTo>
                  <a:pt x="2470" y="3973"/>
                </a:lnTo>
                <a:lnTo>
                  <a:pt x="2521" y="3911"/>
                </a:lnTo>
                <a:lnTo>
                  <a:pt x="2573" y="3853"/>
                </a:lnTo>
                <a:lnTo>
                  <a:pt x="2624" y="3798"/>
                </a:lnTo>
                <a:lnTo>
                  <a:pt x="2676" y="3746"/>
                </a:lnTo>
                <a:lnTo>
                  <a:pt x="2728" y="3699"/>
                </a:lnTo>
                <a:lnTo>
                  <a:pt x="2781" y="3653"/>
                </a:lnTo>
                <a:lnTo>
                  <a:pt x="2834" y="3612"/>
                </a:lnTo>
                <a:lnTo>
                  <a:pt x="2886" y="3572"/>
                </a:lnTo>
                <a:lnTo>
                  <a:pt x="2940" y="3537"/>
                </a:lnTo>
                <a:lnTo>
                  <a:pt x="2993" y="3504"/>
                </a:lnTo>
                <a:lnTo>
                  <a:pt x="3047" y="3473"/>
                </a:lnTo>
                <a:lnTo>
                  <a:pt x="3100" y="3445"/>
                </a:lnTo>
                <a:lnTo>
                  <a:pt x="3154" y="3420"/>
                </a:lnTo>
                <a:lnTo>
                  <a:pt x="3206" y="3397"/>
                </a:lnTo>
                <a:lnTo>
                  <a:pt x="3259" y="3377"/>
                </a:lnTo>
                <a:lnTo>
                  <a:pt x="3313" y="3359"/>
                </a:lnTo>
                <a:lnTo>
                  <a:pt x="3366" y="3344"/>
                </a:lnTo>
                <a:lnTo>
                  <a:pt x="3418" y="3331"/>
                </a:lnTo>
                <a:lnTo>
                  <a:pt x="3470" y="3320"/>
                </a:lnTo>
                <a:lnTo>
                  <a:pt x="3523" y="3310"/>
                </a:lnTo>
                <a:lnTo>
                  <a:pt x="3574" y="3303"/>
                </a:lnTo>
                <a:lnTo>
                  <a:pt x="3626" y="3298"/>
                </a:lnTo>
                <a:lnTo>
                  <a:pt x="3677" y="3294"/>
                </a:lnTo>
                <a:lnTo>
                  <a:pt x="3727" y="3293"/>
                </a:lnTo>
                <a:lnTo>
                  <a:pt x="3778" y="3292"/>
                </a:lnTo>
                <a:lnTo>
                  <a:pt x="3827" y="3294"/>
                </a:lnTo>
                <a:lnTo>
                  <a:pt x="3876" y="3296"/>
                </a:lnTo>
                <a:lnTo>
                  <a:pt x="3925" y="3300"/>
                </a:lnTo>
                <a:lnTo>
                  <a:pt x="3973" y="3306"/>
                </a:lnTo>
                <a:lnTo>
                  <a:pt x="4019" y="3312"/>
                </a:lnTo>
                <a:lnTo>
                  <a:pt x="4066" y="3321"/>
                </a:lnTo>
                <a:lnTo>
                  <a:pt x="4111" y="3330"/>
                </a:lnTo>
                <a:lnTo>
                  <a:pt x="4155" y="3339"/>
                </a:lnTo>
                <a:lnTo>
                  <a:pt x="4199" y="3350"/>
                </a:lnTo>
                <a:lnTo>
                  <a:pt x="4242" y="3363"/>
                </a:lnTo>
                <a:lnTo>
                  <a:pt x="4285" y="3375"/>
                </a:lnTo>
                <a:lnTo>
                  <a:pt x="4327" y="3388"/>
                </a:lnTo>
                <a:lnTo>
                  <a:pt x="4366" y="3402"/>
                </a:lnTo>
                <a:lnTo>
                  <a:pt x="4405" y="3417"/>
                </a:lnTo>
                <a:lnTo>
                  <a:pt x="4444" y="3431"/>
                </a:lnTo>
                <a:lnTo>
                  <a:pt x="4517" y="3461"/>
                </a:lnTo>
                <a:lnTo>
                  <a:pt x="4585" y="3493"/>
                </a:lnTo>
                <a:lnTo>
                  <a:pt x="4648" y="3523"/>
                </a:lnTo>
                <a:lnTo>
                  <a:pt x="4707" y="3554"/>
                </a:lnTo>
                <a:lnTo>
                  <a:pt x="4758" y="3583"/>
                </a:lnTo>
                <a:lnTo>
                  <a:pt x="4805" y="3612"/>
                </a:lnTo>
                <a:lnTo>
                  <a:pt x="4845" y="3636"/>
                </a:lnTo>
                <a:lnTo>
                  <a:pt x="4878" y="3658"/>
                </a:lnTo>
                <a:lnTo>
                  <a:pt x="4924" y="3690"/>
                </a:lnTo>
                <a:lnTo>
                  <a:pt x="4940" y="3702"/>
                </a:lnTo>
                <a:lnTo>
                  <a:pt x="4940" y="411"/>
                </a:lnTo>
                <a:lnTo>
                  <a:pt x="4924" y="399"/>
                </a:lnTo>
                <a:lnTo>
                  <a:pt x="4878" y="367"/>
                </a:lnTo>
                <a:lnTo>
                  <a:pt x="4845" y="345"/>
                </a:lnTo>
                <a:lnTo>
                  <a:pt x="4805" y="319"/>
                </a:lnTo>
                <a:lnTo>
                  <a:pt x="4758" y="292"/>
                </a:lnTo>
                <a:lnTo>
                  <a:pt x="4707" y="263"/>
                </a:lnTo>
                <a:lnTo>
                  <a:pt x="4648" y="232"/>
                </a:lnTo>
                <a:lnTo>
                  <a:pt x="4585" y="200"/>
                </a:lnTo>
                <a:lnTo>
                  <a:pt x="4517" y="169"/>
                </a:lnTo>
                <a:lnTo>
                  <a:pt x="4444" y="139"/>
                </a:lnTo>
                <a:lnTo>
                  <a:pt x="4405" y="124"/>
                </a:lnTo>
                <a:lnTo>
                  <a:pt x="4366" y="111"/>
                </a:lnTo>
                <a:lnTo>
                  <a:pt x="4327" y="96"/>
                </a:lnTo>
                <a:lnTo>
                  <a:pt x="4285" y="84"/>
                </a:lnTo>
                <a:lnTo>
                  <a:pt x="4242" y="71"/>
                </a:lnTo>
                <a:lnTo>
                  <a:pt x="4199" y="59"/>
                </a:lnTo>
                <a:lnTo>
                  <a:pt x="4155" y="48"/>
                </a:lnTo>
                <a:lnTo>
                  <a:pt x="4111" y="38"/>
                </a:lnTo>
                <a:lnTo>
                  <a:pt x="4066" y="30"/>
                </a:lnTo>
                <a:lnTo>
                  <a:pt x="4019" y="21"/>
                </a:lnTo>
                <a:lnTo>
                  <a:pt x="3973" y="15"/>
                </a:lnTo>
                <a:lnTo>
                  <a:pt x="3925" y="9"/>
                </a:lnTo>
                <a:lnTo>
                  <a:pt x="3876" y="5"/>
                </a:lnTo>
                <a:lnTo>
                  <a:pt x="3827" y="2"/>
                </a:lnTo>
                <a:lnTo>
                  <a:pt x="3778" y="0"/>
                </a:lnTo>
                <a:lnTo>
                  <a:pt x="3727" y="0"/>
                </a:lnTo>
                <a:lnTo>
                  <a:pt x="3677" y="3"/>
                </a:lnTo>
                <a:lnTo>
                  <a:pt x="3626" y="6"/>
                </a:lnTo>
                <a:lnTo>
                  <a:pt x="3574" y="11"/>
                </a:lnTo>
                <a:lnTo>
                  <a:pt x="3523" y="19"/>
                </a:lnTo>
                <a:lnTo>
                  <a:pt x="3470" y="27"/>
                </a:lnTo>
                <a:lnTo>
                  <a:pt x="3418" y="38"/>
                </a:lnTo>
                <a:lnTo>
                  <a:pt x="3366" y="52"/>
                </a:lnTo>
                <a:lnTo>
                  <a:pt x="3313" y="68"/>
                </a:lnTo>
                <a:lnTo>
                  <a:pt x="3259" y="86"/>
                </a:lnTo>
                <a:lnTo>
                  <a:pt x="3206" y="106"/>
                </a:lnTo>
                <a:lnTo>
                  <a:pt x="3154" y="128"/>
                </a:lnTo>
                <a:lnTo>
                  <a:pt x="3100" y="154"/>
                </a:lnTo>
                <a:lnTo>
                  <a:pt x="3047" y="182"/>
                </a:lnTo>
                <a:lnTo>
                  <a:pt x="2993" y="211"/>
                </a:lnTo>
                <a:lnTo>
                  <a:pt x="2940" y="244"/>
                </a:lnTo>
                <a:lnTo>
                  <a:pt x="2886" y="281"/>
                </a:lnTo>
                <a:lnTo>
                  <a:pt x="2834" y="320"/>
                </a:lnTo>
                <a:lnTo>
                  <a:pt x="2781" y="362"/>
                </a:lnTo>
                <a:lnTo>
                  <a:pt x="2728" y="407"/>
                </a:lnTo>
                <a:lnTo>
                  <a:pt x="2676" y="455"/>
                </a:lnTo>
                <a:lnTo>
                  <a:pt x="2624" y="507"/>
                </a:lnTo>
                <a:lnTo>
                  <a:pt x="2573" y="562"/>
                </a:lnTo>
                <a:lnTo>
                  <a:pt x="2521" y="619"/>
                </a:lnTo>
                <a:lnTo>
                  <a:pt x="2470" y="681"/>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sp>
        <p:nvSpPr>
          <p:cNvPr id="4" name="文本框 3"/>
          <p:cNvSpPr txBox="1"/>
          <p:nvPr/>
        </p:nvSpPr>
        <p:spPr>
          <a:xfrm>
            <a:off x="6459220" y="3350895"/>
            <a:ext cx="5226050" cy="2061210"/>
          </a:xfrm>
          <a:prstGeom prst="rect">
            <a:avLst/>
          </a:prstGeom>
          <a:noFill/>
        </p:spPr>
        <p:txBody>
          <a:bodyPr wrap="square" rtlCol="0">
            <a:spAutoFit/>
          </a:bodyPr>
          <a:lstStyle/>
          <a:p>
            <a:r>
              <a:rPr lang="en-US" altLang="zh-CN"/>
              <a:t>        </a:t>
            </a:r>
            <a:r>
              <a:rPr lang="zh-CN" altLang="en-US" sz="3200">
                <a:latin typeface="黑体" panose="02010609060101010101" charset="-122"/>
                <a:ea typeface="黑体" panose="02010609060101010101" charset="-122"/>
              </a:rPr>
              <a:t>  </a:t>
            </a:r>
            <a:r>
              <a:rPr lang="zh-CN" altLang="en-US" sz="2400">
                <a:latin typeface="楷体" panose="02010609060101010101" pitchFamily="49" charset="-122"/>
                <a:ea typeface="楷体" panose="02010609060101010101" pitchFamily="49" charset="-122"/>
                <a:cs typeface="楷体" panose="02010609060101010101" pitchFamily="49" charset="-122"/>
              </a:rPr>
              <a:t>电流I段的动作选择性由动作电流保证，电流Ⅱ段的选择性由动作电流与动作时限共同保证，而电流 </a:t>
            </a:r>
            <a:r>
              <a:rPr lang="en-US" altLang="zh-CN" sz="2400">
                <a:latin typeface="楷体" panose="02010609060101010101" pitchFamily="49" charset="-122"/>
                <a:ea typeface="楷体" panose="02010609060101010101" pitchFamily="49" charset="-122"/>
                <a:cs typeface="楷体" panose="02010609060101010101" pitchFamily="49" charset="-122"/>
              </a:rPr>
              <a:t>III</a:t>
            </a:r>
            <a:r>
              <a:rPr lang="zh-CN" altLang="en-US" sz="2400">
                <a:latin typeface="楷体" panose="02010609060101010101" pitchFamily="49" charset="-122"/>
                <a:ea typeface="楷体" panose="02010609060101010101" pitchFamily="49" charset="-122"/>
                <a:cs typeface="楷体" panose="02010609060101010101" pitchFamily="49" charset="-122"/>
              </a:rPr>
              <a:t>段是依靠动作时限的所谓“阶梯特性”来保证的。</a:t>
            </a:r>
            <a:endParaRPr lang="zh-CN" altLang="en-US" sz="2400">
              <a:latin typeface="楷体" panose="02010609060101010101" pitchFamily="49" charset="-122"/>
              <a:ea typeface="楷体" panose="02010609060101010101" pitchFamily="49" charset="-122"/>
              <a:cs typeface="楷体" panose="02010609060101010101" pitchFamily="49" charset="-122"/>
            </a:endParaRPr>
          </a:p>
        </p:txBody>
      </p:sp>
      <p:sp>
        <p:nvSpPr>
          <p:cNvPr id="6" name="文本框 5"/>
          <p:cNvSpPr txBox="1"/>
          <p:nvPr/>
        </p:nvSpPr>
        <p:spPr>
          <a:xfrm>
            <a:off x="625475" y="3214370"/>
            <a:ext cx="5820410" cy="2430145"/>
          </a:xfrm>
          <a:prstGeom prst="rect">
            <a:avLst/>
          </a:prstGeom>
          <a:noFill/>
        </p:spPr>
        <p:txBody>
          <a:bodyPr wrap="square" rtlCol="0">
            <a:spAutoFit/>
          </a:bodyPr>
          <a:lstStyle/>
          <a:p>
            <a:r>
              <a:rPr lang="en-US" altLang="zh-CN" sz="3200" b="1">
                <a:latin typeface="宋体" panose="02010600030101010101" pitchFamily="2" charset="-122"/>
                <a:ea typeface="宋体" panose="02010600030101010101" pitchFamily="2" charset="-122"/>
                <a:sym typeface="+mn-ea"/>
              </a:rPr>
              <a:t>  </a:t>
            </a:r>
            <a:r>
              <a:rPr lang="zh-CN" altLang="en-US" sz="2400">
                <a:latin typeface="楷体" panose="02010609060101010101" pitchFamily="49" charset="-122"/>
                <a:ea typeface="楷体" panose="02010609060101010101" pitchFamily="49" charset="-122"/>
                <a:sym typeface="+mn-ea"/>
              </a:rPr>
              <a:t>无时限电流速断保护和限时电流速断的保护动作电流，都是按某点的短路电流整定的。定时限过电流保护要求保护区较长，其动作电流按通过最大负荷电流整定，一般动作电流较小，其保护范围伸出相邻线路末端。</a:t>
            </a:r>
            <a:endParaRPr lang="zh-CN" altLang="en-US" sz="2400">
              <a:latin typeface="楷体" panose="02010609060101010101" pitchFamily="49" charset="-122"/>
              <a:ea typeface="楷体" panose="02010609060101010101" pitchFamily="49" charset="-122"/>
              <a:sym typeface="+mn-ea"/>
            </a:endParaRPr>
          </a:p>
        </p:txBody>
      </p:sp>
      <p:sp>
        <p:nvSpPr>
          <p:cNvPr id="35841" name="文本框 38917"/>
          <p:cNvSpPr txBox="1"/>
          <p:nvPr/>
        </p:nvSpPr>
        <p:spPr>
          <a:xfrm>
            <a:off x="477838" y="663893"/>
            <a:ext cx="6805612" cy="583565"/>
          </a:xfrm>
          <a:prstGeom prst="rect">
            <a:avLst/>
          </a:prstGeom>
          <a:noFill/>
          <a:ln w="9525">
            <a:noFill/>
          </a:ln>
        </p:spPr>
        <p:txBody>
          <a:bodyPr anchor="t">
            <a:spAutoFit/>
          </a:bodyPr>
          <a:p>
            <a:pPr lvl="0" indent="0">
              <a:spcBef>
                <a:spcPct val="50000"/>
              </a:spcBef>
            </a:pPr>
            <a:r>
              <a:rPr lang="zh-CN" altLang="en-US" sz="3200" dirty="0">
                <a:solidFill>
                  <a:srgbClr val="000000"/>
                </a:solidFill>
                <a:latin typeface="楷体" panose="02010609060101010101" pitchFamily="49" charset="-122"/>
                <a:ea typeface="楷体" panose="02010609060101010101" pitchFamily="49" charset="-122"/>
                <a:cs typeface="楷体" panose="02010609060101010101" pitchFamily="49" charset="-122"/>
              </a:rPr>
              <a:t>定时限过电流保护（电流</a:t>
            </a:r>
            <a:r>
              <a:rPr lang="en-US" altLang="zh-CN" sz="3200">
                <a:solidFill>
                  <a:srgbClr val="000000"/>
                </a:solidFill>
                <a:latin typeface="楷体" panose="02010609060101010101" pitchFamily="49" charset="-122"/>
                <a:ea typeface="楷体" panose="02010609060101010101" pitchFamily="49" charset="-122"/>
                <a:cs typeface="楷体" panose="02010609060101010101" pitchFamily="49" charset="-122"/>
              </a:rPr>
              <a:t>III</a:t>
            </a:r>
            <a:r>
              <a:rPr lang="zh-CN" altLang="en-US" sz="3200" dirty="0">
                <a:solidFill>
                  <a:srgbClr val="000000"/>
                </a:solidFill>
                <a:latin typeface="楷体" panose="02010609060101010101" pitchFamily="49" charset="-122"/>
                <a:ea typeface="楷体" panose="02010609060101010101" pitchFamily="49" charset="-122"/>
                <a:cs typeface="楷体" panose="02010609060101010101" pitchFamily="49" charset="-122"/>
              </a:rPr>
              <a:t>段）</a:t>
            </a:r>
            <a:endParaRPr lang="zh-CN" altLang="en-US" sz="3200" dirty="0">
              <a:solidFill>
                <a:srgbClr val="000000"/>
              </a:solidFill>
              <a:latin typeface="楷体" panose="02010609060101010101" pitchFamily="49" charset="-122"/>
              <a:ea typeface="楷体" panose="02010609060101010101" pitchFamily="49" charset="-122"/>
              <a:cs typeface="楷体" panose="02010609060101010101" pitchFamily="49" charset="-122"/>
            </a:endParaRPr>
          </a:p>
        </p:txBody>
      </p:sp>
      <p:sp>
        <p:nvSpPr>
          <p:cNvPr id="3" name="文本框 2"/>
          <p:cNvSpPr txBox="1"/>
          <p:nvPr/>
        </p:nvSpPr>
        <p:spPr>
          <a:xfrm>
            <a:off x="363220" y="1421130"/>
            <a:ext cx="11322050" cy="829945"/>
          </a:xfrm>
          <a:prstGeom prst="rect">
            <a:avLst/>
          </a:prstGeom>
          <a:noFill/>
        </p:spPr>
        <p:txBody>
          <a:bodyPr wrap="square" rtlCol="0" anchor="t">
            <a:spAutoFit/>
          </a:bodyPr>
          <a:p>
            <a:pPr lvl="0" indent="0">
              <a:lnSpc>
                <a:spcPct val="150000"/>
              </a:lnSpc>
            </a:pPr>
            <a:r>
              <a:rPr lang="zh-CN" altLang="en-US" sz="3200" dirty="0">
                <a:solidFill>
                  <a:srgbClr val="FF33CC"/>
                </a:solidFill>
                <a:latin typeface="楷体" panose="02010609060101010101" pitchFamily="49" charset="-122"/>
                <a:ea typeface="楷体" panose="02010609060101010101" pitchFamily="49" charset="-122"/>
                <a:sym typeface="+mn-ea"/>
              </a:rPr>
              <a:t>要求：</a:t>
            </a:r>
            <a:r>
              <a:rPr lang="zh-CN" altLang="en-US" sz="3200" dirty="0">
                <a:latin typeface="楷体" panose="02010609060101010101" pitchFamily="49" charset="-122"/>
                <a:ea typeface="楷体" panose="02010609060101010101" pitchFamily="49" charset="-122"/>
                <a:sym typeface="+mn-ea"/>
              </a:rPr>
              <a:t>应能保护本线路的全长，也能保护相邻下一线路全长。</a:t>
            </a:r>
            <a:endParaRPr lang="zh-CN" altLang="en-US" sz="3200" dirty="0">
              <a:latin typeface="楷体" panose="02010609060101010101" pitchFamily="49" charset="-122"/>
              <a:ea typeface="楷体" panose="02010609060101010101" pitchFamily="49" charset="-122"/>
              <a:sym typeface="+mn-ea"/>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904240" y="2284095"/>
            <a:ext cx="843915" cy="642620"/>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altLang="zh-CN" sz="2800"/>
              <a:t>~</a:t>
            </a:r>
            <a:endParaRPr lang="en-US" altLang="zh-CN" sz="2800"/>
          </a:p>
        </p:txBody>
      </p:sp>
      <p:cxnSp>
        <p:nvCxnSpPr>
          <p:cNvPr id="5" name="直接连接符 4"/>
          <p:cNvCxnSpPr/>
          <p:nvPr/>
        </p:nvCxnSpPr>
        <p:spPr>
          <a:xfrm>
            <a:off x="2728595" y="2628265"/>
            <a:ext cx="948690" cy="3810"/>
          </a:xfrm>
          <a:prstGeom prst="line">
            <a:avLst/>
          </a:prstGeom>
          <a:ln w="2857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6" name="直接连接符 5"/>
          <p:cNvCxnSpPr>
            <a:endCxn id="14" idx="0"/>
          </p:cNvCxnSpPr>
          <p:nvPr/>
        </p:nvCxnSpPr>
        <p:spPr>
          <a:xfrm flipV="1">
            <a:off x="3677285" y="2457450"/>
            <a:ext cx="206375" cy="179705"/>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3919220" y="2637155"/>
            <a:ext cx="518160" cy="8255"/>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4437380" y="2640965"/>
            <a:ext cx="1952625" cy="19050"/>
          </a:xfrm>
          <a:prstGeom prst="line">
            <a:avLst/>
          </a:prstGeom>
          <a:ln w="28575">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14" name="文本框 13"/>
          <p:cNvSpPr txBox="1"/>
          <p:nvPr/>
        </p:nvSpPr>
        <p:spPr>
          <a:xfrm>
            <a:off x="3754120" y="2457450"/>
            <a:ext cx="259080" cy="368300"/>
          </a:xfrm>
          <a:prstGeom prst="rect">
            <a:avLst/>
          </a:prstGeom>
          <a:noFill/>
        </p:spPr>
        <p:txBody>
          <a:bodyPr wrap="square" rtlCol="0">
            <a:spAutoFit/>
          </a:bodyPr>
          <a:lstStyle/>
          <a:p>
            <a:r>
              <a:rPr lang="en-US" altLang="zh-CN"/>
              <a:t>X</a:t>
            </a:r>
            <a:endParaRPr lang="en-US" altLang="zh-CN"/>
          </a:p>
        </p:txBody>
      </p:sp>
      <p:cxnSp>
        <p:nvCxnSpPr>
          <p:cNvPr id="12" name="直接连接符 11"/>
          <p:cNvCxnSpPr/>
          <p:nvPr/>
        </p:nvCxnSpPr>
        <p:spPr>
          <a:xfrm flipV="1">
            <a:off x="6390005" y="2419985"/>
            <a:ext cx="245745" cy="21844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文本框 17"/>
          <p:cNvSpPr txBox="1"/>
          <p:nvPr/>
        </p:nvSpPr>
        <p:spPr>
          <a:xfrm rot="10800000" flipV="1">
            <a:off x="6591935" y="2484120"/>
            <a:ext cx="259715" cy="368300"/>
          </a:xfrm>
          <a:prstGeom prst="rect">
            <a:avLst/>
          </a:prstGeom>
          <a:noFill/>
        </p:spPr>
        <p:txBody>
          <a:bodyPr wrap="square" rtlCol="0">
            <a:spAutoFit/>
          </a:bodyPr>
          <a:lstStyle/>
          <a:p>
            <a:r>
              <a:rPr lang="en-US" altLang="zh-CN"/>
              <a:t>X</a:t>
            </a:r>
            <a:endParaRPr lang="en-US" altLang="zh-CN"/>
          </a:p>
        </p:txBody>
      </p:sp>
      <p:cxnSp>
        <p:nvCxnSpPr>
          <p:cNvPr id="9" name="直接连接符 8"/>
          <p:cNvCxnSpPr/>
          <p:nvPr/>
        </p:nvCxnSpPr>
        <p:spPr>
          <a:xfrm flipV="1">
            <a:off x="1748155" y="2611755"/>
            <a:ext cx="690880" cy="4445"/>
          </a:xfrm>
          <a:prstGeom prst="line">
            <a:avLst/>
          </a:prstGeom>
          <a:ln w="28575">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V="1">
            <a:off x="2439035" y="2332355"/>
            <a:ext cx="194945" cy="27178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8468360" y="2696210"/>
            <a:ext cx="964565" cy="5715"/>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flipV="1">
            <a:off x="9424670" y="2489835"/>
            <a:ext cx="245745" cy="21844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6758940" y="2680970"/>
            <a:ext cx="1427480" cy="635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H="1">
            <a:off x="8130540" y="2526665"/>
            <a:ext cx="198120" cy="168275"/>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文本框 28"/>
          <p:cNvSpPr txBox="1"/>
          <p:nvPr/>
        </p:nvSpPr>
        <p:spPr>
          <a:xfrm>
            <a:off x="8312150" y="2512060"/>
            <a:ext cx="259080" cy="368300"/>
          </a:xfrm>
          <a:prstGeom prst="rect">
            <a:avLst/>
          </a:prstGeom>
          <a:noFill/>
        </p:spPr>
        <p:txBody>
          <a:bodyPr wrap="square" rtlCol="0">
            <a:spAutoFit/>
          </a:bodyPr>
          <a:lstStyle/>
          <a:p>
            <a:r>
              <a:rPr lang="en-US" altLang="zh-CN"/>
              <a:t>X</a:t>
            </a:r>
            <a:endParaRPr lang="en-US" altLang="zh-CN"/>
          </a:p>
        </p:txBody>
      </p:sp>
      <p:cxnSp>
        <p:nvCxnSpPr>
          <p:cNvPr id="53" name="直接连接符 52"/>
          <p:cNvCxnSpPr/>
          <p:nvPr/>
        </p:nvCxnSpPr>
        <p:spPr>
          <a:xfrm flipV="1">
            <a:off x="9683750" y="2724785"/>
            <a:ext cx="647700" cy="635"/>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54" name="文本框 53"/>
          <p:cNvSpPr txBox="1"/>
          <p:nvPr/>
        </p:nvSpPr>
        <p:spPr>
          <a:xfrm>
            <a:off x="9519920" y="2541270"/>
            <a:ext cx="259080" cy="368300"/>
          </a:xfrm>
          <a:prstGeom prst="rect">
            <a:avLst/>
          </a:prstGeom>
          <a:noFill/>
        </p:spPr>
        <p:txBody>
          <a:bodyPr wrap="square" rtlCol="0">
            <a:spAutoFit/>
          </a:bodyPr>
          <a:lstStyle/>
          <a:p>
            <a:r>
              <a:rPr lang="en-US" altLang="zh-CN"/>
              <a:t>X</a:t>
            </a:r>
            <a:endParaRPr lang="en-US" altLang="zh-CN"/>
          </a:p>
        </p:txBody>
      </p:sp>
      <p:sp>
        <p:nvSpPr>
          <p:cNvPr id="56" name="椭圆 55"/>
          <p:cNvSpPr/>
          <p:nvPr/>
        </p:nvSpPr>
        <p:spPr>
          <a:xfrm>
            <a:off x="10331450" y="2427605"/>
            <a:ext cx="843915" cy="642620"/>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altLang="zh-CN" sz="2800"/>
              <a:t>M</a:t>
            </a:r>
            <a:endParaRPr lang="en-US" altLang="zh-CN" sz="2800"/>
          </a:p>
        </p:txBody>
      </p:sp>
      <p:sp>
        <p:nvSpPr>
          <p:cNvPr id="79" name="椭圆 78"/>
          <p:cNvSpPr/>
          <p:nvPr/>
        </p:nvSpPr>
        <p:spPr>
          <a:xfrm>
            <a:off x="9121140" y="2619375"/>
            <a:ext cx="130175" cy="12954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a:p>
        </p:txBody>
      </p:sp>
      <p:sp>
        <p:nvSpPr>
          <p:cNvPr id="80" name="椭圆 79"/>
          <p:cNvSpPr/>
          <p:nvPr/>
        </p:nvSpPr>
        <p:spPr>
          <a:xfrm>
            <a:off x="7776845" y="2595880"/>
            <a:ext cx="130175" cy="12954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a:p>
        </p:txBody>
      </p:sp>
      <p:sp>
        <p:nvSpPr>
          <p:cNvPr id="81" name="椭圆 80"/>
          <p:cNvSpPr/>
          <p:nvPr/>
        </p:nvSpPr>
        <p:spPr>
          <a:xfrm>
            <a:off x="6050280" y="2565400"/>
            <a:ext cx="130175" cy="12954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a:p>
        </p:txBody>
      </p:sp>
      <p:sp>
        <p:nvSpPr>
          <p:cNvPr id="82" name="文本框 81"/>
          <p:cNvSpPr txBox="1"/>
          <p:nvPr/>
        </p:nvSpPr>
        <p:spPr>
          <a:xfrm flipH="1">
            <a:off x="2615565" y="2427605"/>
            <a:ext cx="324485" cy="368300"/>
          </a:xfrm>
          <a:prstGeom prst="rect">
            <a:avLst/>
          </a:prstGeom>
          <a:noFill/>
        </p:spPr>
        <p:txBody>
          <a:bodyPr wrap="square" rtlCol="0">
            <a:spAutoFit/>
          </a:bodyPr>
          <a:lstStyle/>
          <a:p>
            <a:r>
              <a:rPr lang="en-US" altLang="zh-CN"/>
              <a:t>X</a:t>
            </a:r>
            <a:endParaRPr lang="en-US" altLang="zh-CN"/>
          </a:p>
        </p:txBody>
      </p:sp>
      <p:sp>
        <p:nvSpPr>
          <p:cNvPr id="83" name="椭圆 82"/>
          <p:cNvSpPr/>
          <p:nvPr/>
        </p:nvSpPr>
        <p:spPr>
          <a:xfrm>
            <a:off x="3401060" y="2540635"/>
            <a:ext cx="130175" cy="12954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a:p>
        </p:txBody>
      </p:sp>
      <p:sp>
        <p:nvSpPr>
          <p:cNvPr id="37913" name="直接连接符 102432"/>
          <p:cNvSpPr/>
          <p:nvPr/>
        </p:nvSpPr>
        <p:spPr>
          <a:xfrm flipH="1" flipV="1">
            <a:off x="1326515" y="2971800"/>
            <a:ext cx="1905" cy="3440430"/>
          </a:xfrm>
          <a:prstGeom prst="line">
            <a:avLst/>
          </a:prstGeom>
          <a:ln w="12700" cap="flat" cmpd="sng">
            <a:solidFill>
              <a:schemeClr val="tx1"/>
            </a:solidFill>
            <a:prstDash val="solid"/>
            <a:round/>
            <a:headEnd type="none" w="med" len="med"/>
            <a:tailEnd type="triangle" w="sm" len="lg"/>
          </a:ln>
        </p:spPr>
      </p:sp>
      <p:sp>
        <p:nvSpPr>
          <p:cNvPr id="37914" name="直接连接符 102433"/>
          <p:cNvSpPr/>
          <p:nvPr/>
        </p:nvSpPr>
        <p:spPr>
          <a:xfrm flipV="1">
            <a:off x="822325" y="6102985"/>
            <a:ext cx="10544175" cy="22225"/>
          </a:xfrm>
          <a:prstGeom prst="line">
            <a:avLst/>
          </a:prstGeom>
          <a:ln w="9525" cap="flat" cmpd="sng">
            <a:solidFill>
              <a:schemeClr val="tx1"/>
            </a:solidFill>
            <a:prstDash val="solid"/>
            <a:round/>
            <a:headEnd type="none" w="med" len="med"/>
            <a:tailEnd type="triangle" w="sm" len="lg"/>
          </a:ln>
        </p:spPr>
      </p:sp>
      <p:graphicFrame>
        <p:nvGraphicFramePr>
          <p:cNvPr id="37915" name="对象 102434"/>
          <p:cNvGraphicFramePr/>
          <p:nvPr/>
        </p:nvGraphicFramePr>
        <p:xfrm>
          <a:off x="918845" y="2950845"/>
          <a:ext cx="295275" cy="504825"/>
        </p:xfrm>
        <a:graphic>
          <a:graphicData uri="http://schemas.openxmlformats.org/presentationml/2006/ole">
            <mc:AlternateContent xmlns:mc="http://schemas.openxmlformats.org/markup-compatibility/2006">
              <mc:Choice xmlns:v="urn:schemas-microsoft-com:vml" Requires="v">
                <p:oleObj spid="_x0000_s3142" name="" r:id="rId1" imgW="88265" imgH="151765" progId="Equation.3">
                  <p:embed/>
                </p:oleObj>
              </mc:Choice>
              <mc:Fallback>
                <p:oleObj name="" r:id="rId1" imgW="88265" imgH="151765" progId="Equation.3">
                  <p:embed/>
                  <p:pic>
                    <p:nvPicPr>
                      <p:cNvPr id="0" name="图片 3124"/>
                      <p:cNvPicPr/>
                      <p:nvPr/>
                    </p:nvPicPr>
                    <p:blipFill>
                      <a:blip r:embed="rId2"/>
                      <a:stretch>
                        <a:fillRect/>
                      </a:stretch>
                    </p:blipFill>
                    <p:spPr>
                      <a:xfrm>
                        <a:off x="918845" y="2950845"/>
                        <a:ext cx="295275" cy="504825"/>
                      </a:xfrm>
                      <a:prstGeom prst="rect">
                        <a:avLst/>
                      </a:prstGeom>
                      <a:noFill/>
                      <a:ln w="38100">
                        <a:noFill/>
                        <a:miter/>
                      </a:ln>
                    </p:spPr>
                  </p:pic>
                </p:oleObj>
              </mc:Fallback>
            </mc:AlternateContent>
          </a:graphicData>
        </a:graphic>
      </p:graphicFrame>
      <p:graphicFrame>
        <p:nvGraphicFramePr>
          <p:cNvPr id="37916" name="对象 102435"/>
          <p:cNvGraphicFramePr/>
          <p:nvPr/>
        </p:nvGraphicFramePr>
        <p:xfrm>
          <a:off x="11366500" y="5782310"/>
          <a:ext cx="271780" cy="503555"/>
        </p:xfrm>
        <a:graphic>
          <a:graphicData uri="http://schemas.openxmlformats.org/presentationml/2006/ole">
            <mc:AlternateContent xmlns:mc="http://schemas.openxmlformats.org/markup-compatibility/2006">
              <mc:Choice xmlns:v="urn:schemas-microsoft-com:vml" Requires="v">
                <p:oleObj spid="_x0000_s3143" name="" r:id="rId3" imgW="88265" imgH="164465" progId="Equation.3">
                  <p:embed/>
                </p:oleObj>
              </mc:Choice>
              <mc:Fallback>
                <p:oleObj name="" r:id="rId3" imgW="88265" imgH="164465" progId="Equation.3">
                  <p:embed/>
                  <p:pic>
                    <p:nvPicPr>
                      <p:cNvPr id="0" name="图片 3119"/>
                      <p:cNvPicPr/>
                      <p:nvPr/>
                    </p:nvPicPr>
                    <p:blipFill>
                      <a:blip r:embed="rId4"/>
                      <a:stretch>
                        <a:fillRect/>
                      </a:stretch>
                    </p:blipFill>
                    <p:spPr>
                      <a:xfrm>
                        <a:off x="11366500" y="5782310"/>
                        <a:ext cx="271780" cy="503555"/>
                      </a:xfrm>
                      <a:prstGeom prst="rect">
                        <a:avLst/>
                      </a:prstGeom>
                      <a:noFill/>
                      <a:ln w="38100">
                        <a:noFill/>
                        <a:miter/>
                      </a:ln>
                    </p:spPr>
                  </p:pic>
                </p:oleObj>
              </mc:Fallback>
            </mc:AlternateContent>
          </a:graphicData>
        </a:graphic>
      </p:graphicFrame>
      <p:sp>
        <p:nvSpPr>
          <p:cNvPr id="86" name="直接连接符 85"/>
          <p:cNvSpPr/>
          <p:nvPr/>
        </p:nvSpPr>
        <p:spPr>
          <a:xfrm flipV="1">
            <a:off x="3465830" y="2643505"/>
            <a:ext cx="1270" cy="788035"/>
          </a:xfrm>
          <a:prstGeom prst="line">
            <a:avLst/>
          </a:prstGeom>
          <a:ln w="28575" cap="flat" cmpd="sng">
            <a:solidFill>
              <a:schemeClr val="tx1"/>
            </a:solidFill>
            <a:prstDash val="sysDash"/>
            <a:round/>
            <a:headEnd type="none" w="med" len="med"/>
            <a:tailEnd type="none" w="med" len="med"/>
          </a:ln>
        </p:spPr>
      </p:sp>
      <p:sp>
        <p:nvSpPr>
          <p:cNvPr id="90" name="直接连接符 89"/>
          <p:cNvSpPr/>
          <p:nvPr/>
        </p:nvSpPr>
        <p:spPr>
          <a:xfrm flipH="1" flipV="1">
            <a:off x="6114415" y="2638425"/>
            <a:ext cx="1270" cy="1251585"/>
          </a:xfrm>
          <a:prstGeom prst="line">
            <a:avLst/>
          </a:prstGeom>
          <a:ln w="28575" cap="flat" cmpd="sng">
            <a:solidFill>
              <a:schemeClr val="tx1"/>
            </a:solidFill>
            <a:prstDash val="sysDash"/>
            <a:round/>
            <a:headEnd type="none" w="med" len="med"/>
            <a:tailEnd type="none" w="med" len="med"/>
          </a:ln>
        </p:spPr>
      </p:sp>
      <p:sp>
        <p:nvSpPr>
          <p:cNvPr id="8" name="直接连接符 7"/>
          <p:cNvSpPr/>
          <p:nvPr/>
        </p:nvSpPr>
        <p:spPr>
          <a:xfrm flipV="1">
            <a:off x="7842885" y="2687320"/>
            <a:ext cx="635" cy="1638935"/>
          </a:xfrm>
          <a:prstGeom prst="line">
            <a:avLst/>
          </a:prstGeom>
          <a:ln w="28575" cap="flat" cmpd="sng">
            <a:solidFill>
              <a:schemeClr val="tx1"/>
            </a:solidFill>
            <a:prstDash val="sysDash"/>
            <a:round/>
            <a:headEnd type="none" w="med" len="med"/>
            <a:tailEnd type="none" w="med" len="med"/>
          </a:ln>
        </p:spPr>
      </p:sp>
      <p:sp>
        <p:nvSpPr>
          <p:cNvPr id="21" name="直接连接符 20"/>
          <p:cNvSpPr/>
          <p:nvPr/>
        </p:nvSpPr>
        <p:spPr>
          <a:xfrm flipV="1">
            <a:off x="9185910" y="2708275"/>
            <a:ext cx="635" cy="2066925"/>
          </a:xfrm>
          <a:prstGeom prst="line">
            <a:avLst/>
          </a:prstGeom>
          <a:ln w="28575" cap="flat" cmpd="sng">
            <a:solidFill>
              <a:schemeClr val="tx1"/>
            </a:solidFill>
            <a:prstDash val="sysDash"/>
            <a:round/>
            <a:headEnd type="none" w="med" len="med"/>
            <a:tailEnd type="none" w="med" len="med"/>
          </a:ln>
        </p:spPr>
      </p:sp>
      <p:grpSp>
        <p:nvGrpSpPr>
          <p:cNvPr id="24" name="组合 23"/>
          <p:cNvGrpSpPr/>
          <p:nvPr/>
        </p:nvGrpSpPr>
        <p:grpSpPr>
          <a:xfrm>
            <a:off x="9779000" y="2268220"/>
            <a:ext cx="388620" cy="968375"/>
            <a:chOff x="15400" y="3572"/>
            <a:chExt cx="612" cy="1525"/>
          </a:xfrm>
        </p:grpSpPr>
        <p:grpSp>
          <p:nvGrpSpPr>
            <p:cNvPr id="61" name="组合 60"/>
            <p:cNvGrpSpPr/>
            <p:nvPr/>
          </p:nvGrpSpPr>
          <p:grpSpPr>
            <a:xfrm rot="300000">
              <a:off x="15438" y="3572"/>
              <a:ext cx="419" cy="823"/>
              <a:chOff x="15491" y="681"/>
              <a:chExt cx="442" cy="992"/>
            </a:xfrm>
          </p:grpSpPr>
          <p:cxnSp>
            <p:nvCxnSpPr>
              <p:cNvPr id="58" name="直接箭头连接符 57"/>
              <p:cNvCxnSpPr/>
              <p:nvPr/>
            </p:nvCxnSpPr>
            <p:spPr>
              <a:xfrm flipH="1">
                <a:off x="15743" y="1113"/>
                <a:ext cx="190" cy="561"/>
              </a:xfrm>
              <a:prstGeom prst="straightConnector1">
                <a:avLst/>
              </a:prstGeom>
              <a:ln w="28575">
                <a:solidFill>
                  <a:srgbClr val="FF0000"/>
                </a:solidFill>
                <a:tailEnd type="arrow" w="med" len="med"/>
              </a:ln>
            </p:spPr>
            <p:style>
              <a:lnRef idx="3">
                <a:schemeClr val="accent2"/>
              </a:lnRef>
              <a:fillRef idx="0">
                <a:schemeClr val="accent2"/>
              </a:fillRef>
              <a:effectRef idx="2">
                <a:schemeClr val="accent2"/>
              </a:effectRef>
              <a:fontRef idx="minor">
                <a:schemeClr val="tx1"/>
              </a:fontRef>
            </p:style>
          </p:cxnSp>
          <p:cxnSp>
            <p:nvCxnSpPr>
              <p:cNvPr id="59" name="直接连接符 58"/>
              <p:cNvCxnSpPr/>
              <p:nvPr/>
            </p:nvCxnSpPr>
            <p:spPr>
              <a:xfrm flipH="1">
                <a:off x="15491" y="1113"/>
                <a:ext cx="442" cy="0"/>
              </a:xfrm>
              <a:prstGeom prst="line">
                <a:avLst/>
              </a:prstGeom>
              <a:ln w="28575">
                <a:solidFill>
                  <a:srgbClr val="FF0000"/>
                </a:solidFill>
              </a:ln>
            </p:spPr>
            <p:style>
              <a:lnRef idx="3">
                <a:schemeClr val="accent2"/>
              </a:lnRef>
              <a:fillRef idx="0">
                <a:schemeClr val="accent2"/>
              </a:fillRef>
              <a:effectRef idx="2">
                <a:schemeClr val="accent2"/>
              </a:effectRef>
              <a:fontRef idx="minor">
                <a:schemeClr val="tx1"/>
              </a:fontRef>
            </p:style>
          </p:cxnSp>
          <p:cxnSp>
            <p:nvCxnSpPr>
              <p:cNvPr id="60" name="直接连接符 59"/>
              <p:cNvCxnSpPr/>
              <p:nvPr/>
            </p:nvCxnSpPr>
            <p:spPr>
              <a:xfrm flipV="1">
                <a:off x="15523" y="681"/>
                <a:ext cx="330" cy="432"/>
              </a:xfrm>
              <a:prstGeom prst="line">
                <a:avLst/>
              </a:prstGeom>
              <a:ln w="28575">
                <a:solidFill>
                  <a:srgbClr val="FF0000"/>
                </a:solidFill>
              </a:ln>
            </p:spPr>
            <p:style>
              <a:lnRef idx="3">
                <a:schemeClr val="accent2"/>
              </a:lnRef>
              <a:fillRef idx="0">
                <a:schemeClr val="accent2"/>
              </a:fillRef>
              <a:effectRef idx="2">
                <a:schemeClr val="accent2"/>
              </a:effectRef>
              <a:fontRef idx="minor">
                <a:schemeClr val="tx1"/>
              </a:fontRef>
            </p:style>
          </p:cxnSp>
        </p:grpSp>
        <p:graphicFrame>
          <p:nvGraphicFramePr>
            <p:cNvPr id="37" name="对象 36">
              <a:hlinkClick r:id="" action="ppaction://ole?verb=0"/>
            </p:cNvPr>
            <p:cNvGraphicFramePr>
              <a:graphicFrameLocks noChangeAspect="1"/>
            </p:cNvGraphicFramePr>
            <p:nvPr/>
          </p:nvGraphicFramePr>
          <p:xfrm>
            <a:off x="15400" y="4403"/>
            <a:ext cx="612" cy="694"/>
          </p:xfrm>
          <a:graphic>
            <a:graphicData uri="http://schemas.openxmlformats.org/presentationml/2006/ole">
              <mc:AlternateContent xmlns:mc="http://schemas.openxmlformats.org/markup-compatibility/2006">
                <mc:Choice xmlns:v="urn:schemas-microsoft-com:vml" Requires="v">
                  <p:oleObj spid="_x0000_s3144" name="" r:id="rId5" imgW="190500" imgH="215900" progId="Equation.KSEE3">
                    <p:embed/>
                  </p:oleObj>
                </mc:Choice>
                <mc:Fallback>
                  <p:oleObj name="" r:id="rId5" imgW="190500" imgH="215900" progId="Equation.KSEE3">
                    <p:embed/>
                    <p:pic>
                      <p:nvPicPr>
                        <p:cNvPr id="0" name="图片 1024"/>
                        <p:cNvPicPr/>
                        <p:nvPr/>
                      </p:nvPicPr>
                      <p:blipFill>
                        <a:blip r:embed="rId6"/>
                        <a:stretch>
                          <a:fillRect/>
                        </a:stretch>
                      </p:blipFill>
                      <p:spPr>
                        <a:xfrm>
                          <a:off x="15400" y="4403"/>
                          <a:ext cx="612" cy="694"/>
                        </a:xfrm>
                        <a:prstGeom prst="rect">
                          <a:avLst/>
                        </a:prstGeom>
                      </p:spPr>
                    </p:pic>
                  </p:oleObj>
                </mc:Fallback>
              </mc:AlternateContent>
            </a:graphicData>
          </a:graphic>
        </p:graphicFrame>
      </p:grpSp>
      <p:grpSp>
        <p:nvGrpSpPr>
          <p:cNvPr id="28" name="组合 27"/>
          <p:cNvGrpSpPr/>
          <p:nvPr/>
        </p:nvGrpSpPr>
        <p:grpSpPr>
          <a:xfrm>
            <a:off x="8558530" y="2096135"/>
            <a:ext cx="417830" cy="1146175"/>
            <a:chOff x="13478" y="3301"/>
            <a:chExt cx="658" cy="1805"/>
          </a:xfrm>
        </p:grpSpPr>
        <p:grpSp>
          <p:nvGrpSpPr>
            <p:cNvPr id="62" name="组合 61"/>
            <p:cNvGrpSpPr/>
            <p:nvPr/>
          </p:nvGrpSpPr>
          <p:grpSpPr>
            <a:xfrm rot="360000">
              <a:off x="13844" y="3301"/>
              <a:ext cx="293" cy="930"/>
              <a:chOff x="15491" y="681"/>
              <a:chExt cx="442" cy="992"/>
            </a:xfrm>
          </p:grpSpPr>
          <p:cxnSp>
            <p:nvCxnSpPr>
              <p:cNvPr id="63" name="直接箭头连接符 62"/>
              <p:cNvCxnSpPr/>
              <p:nvPr/>
            </p:nvCxnSpPr>
            <p:spPr>
              <a:xfrm flipH="1">
                <a:off x="15743" y="1113"/>
                <a:ext cx="190" cy="561"/>
              </a:xfrm>
              <a:prstGeom prst="straightConnector1">
                <a:avLst/>
              </a:prstGeom>
              <a:ln w="28575">
                <a:solidFill>
                  <a:srgbClr val="FF0000"/>
                </a:solidFill>
                <a:tailEnd type="arrow" w="med" len="med"/>
              </a:ln>
            </p:spPr>
            <p:style>
              <a:lnRef idx="3">
                <a:schemeClr val="accent2"/>
              </a:lnRef>
              <a:fillRef idx="0">
                <a:schemeClr val="accent2"/>
              </a:fillRef>
              <a:effectRef idx="2">
                <a:schemeClr val="accent2"/>
              </a:effectRef>
              <a:fontRef idx="minor">
                <a:schemeClr val="tx1"/>
              </a:fontRef>
            </p:style>
          </p:cxnSp>
          <p:cxnSp>
            <p:nvCxnSpPr>
              <p:cNvPr id="64" name="直接连接符 63"/>
              <p:cNvCxnSpPr/>
              <p:nvPr/>
            </p:nvCxnSpPr>
            <p:spPr>
              <a:xfrm flipH="1">
                <a:off x="15491" y="1113"/>
                <a:ext cx="442" cy="0"/>
              </a:xfrm>
              <a:prstGeom prst="line">
                <a:avLst/>
              </a:prstGeom>
              <a:ln w="28575">
                <a:solidFill>
                  <a:srgbClr val="FF0000"/>
                </a:solidFill>
              </a:ln>
            </p:spPr>
            <p:style>
              <a:lnRef idx="3">
                <a:schemeClr val="accent2"/>
              </a:lnRef>
              <a:fillRef idx="0">
                <a:schemeClr val="accent2"/>
              </a:fillRef>
              <a:effectRef idx="2">
                <a:schemeClr val="accent2"/>
              </a:effectRef>
              <a:fontRef idx="minor">
                <a:schemeClr val="tx1"/>
              </a:fontRef>
            </p:style>
          </p:cxnSp>
          <p:cxnSp>
            <p:nvCxnSpPr>
              <p:cNvPr id="65" name="直接连接符 64"/>
              <p:cNvCxnSpPr/>
              <p:nvPr/>
            </p:nvCxnSpPr>
            <p:spPr>
              <a:xfrm flipV="1">
                <a:off x="15523" y="681"/>
                <a:ext cx="330" cy="432"/>
              </a:xfrm>
              <a:prstGeom prst="line">
                <a:avLst/>
              </a:prstGeom>
              <a:ln w="28575">
                <a:solidFill>
                  <a:srgbClr val="FF0000"/>
                </a:solidFill>
              </a:ln>
            </p:spPr>
            <p:style>
              <a:lnRef idx="3">
                <a:schemeClr val="accent2"/>
              </a:lnRef>
              <a:fillRef idx="0">
                <a:schemeClr val="accent2"/>
              </a:fillRef>
              <a:effectRef idx="2">
                <a:schemeClr val="accent2"/>
              </a:effectRef>
              <a:fontRef idx="minor">
                <a:schemeClr val="tx1"/>
              </a:fontRef>
            </p:style>
          </p:cxnSp>
        </p:grpSp>
        <p:graphicFrame>
          <p:nvGraphicFramePr>
            <p:cNvPr id="38" name="对象 37">
              <a:hlinkClick r:id="" action="ppaction://ole?verb=0"/>
            </p:cNvPr>
            <p:cNvGraphicFramePr>
              <a:graphicFrameLocks noChangeAspect="1"/>
            </p:cNvGraphicFramePr>
            <p:nvPr/>
          </p:nvGraphicFramePr>
          <p:xfrm>
            <a:off x="13478" y="4412"/>
            <a:ext cx="653" cy="694"/>
          </p:xfrm>
          <a:graphic>
            <a:graphicData uri="http://schemas.openxmlformats.org/presentationml/2006/ole">
              <mc:AlternateContent xmlns:mc="http://schemas.openxmlformats.org/markup-compatibility/2006">
                <mc:Choice xmlns:v="urn:schemas-microsoft-com:vml" Requires="v">
                  <p:oleObj spid="_x0000_s3145" name="" r:id="rId7" imgW="203200" imgH="215900" progId="Equation.KSEE3">
                    <p:embed/>
                  </p:oleObj>
                </mc:Choice>
                <mc:Fallback>
                  <p:oleObj name="" r:id="rId7" imgW="203200" imgH="215900" progId="Equation.KSEE3">
                    <p:embed/>
                    <p:pic>
                      <p:nvPicPr>
                        <p:cNvPr id="0" name="图片 1024"/>
                        <p:cNvPicPr/>
                        <p:nvPr/>
                      </p:nvPicPr>
                      <p:blipFill>
                        <a:blip r:embed="rId8"/>
                        <a:stretch>
                          <a:fillRect/>
                        </a:stretch>
                      </p:blipFill>
                      <p:spPr>
                        <a:xfrm>
                          <a:off x="13478" y="4412"/>
                          <a:ext cx="653" cy="694"/>
                        </a:xfrm>
                        <a:prstGeom prst="rect">
                          <a:avLst/>
                        </a:prstGeom>
                      </p:spPr>
                    </p:pic>
                  </p:oleObj>
                </mc:Fallback>
              </mc:AlternateContent>
            </a:graphicData>
          </a:graphic>
        </p:graphicFrame>
      </p:grpSp>
      <p:grpSp>
        <p:nvGrpSpPr>
          <p:cNvPr id="32" name="组合 31"/>
          <p:cNvGrpSpPr/>
          <p:nvPr/>
        </p:nvGrpSpPr>
        <p:grpSpPr>
          <a:xfrm>
            <a:off x="6898005" y="2105660"/>
            <a:ext cx="414020" cy="1096645"/>
            <a:chOff x="10863" y="3316"/>
            <a:chExt cx="652" cy="1727"/>
          </a:xfrm>
        </p:grpSpPr>
        <p:grpSp>
          <p:nvGrpSpPr>
            <p:cNvPr id="66" name="组合 65"/>
            <p:cNvGrpSpPr/>
            <p:nvPr/>
          </p:nvGrpSpPr>
          <p:grpSpPr>
            <a:xfrm rot="600000">
              <a:off x="11137" y="3316"/>
              <a:ext cx="275" cy="930"/>
              <a:chOff x="15491" y="681"/>
              <a:chExt cx="442" cy="992"/>
            </a:xfrm>
          </p:grpSpPr>
          <p:cxnSp>
            <p:nvCxnSpPr>
              <p:cNvPr id="67" name="直接箭头连接符 66"/>
              <p:cNvCxnSpPr/>
              <p:nvPr/>
            </p:nvCxnSpPr>
            <p:spPr>
              <a:xfrm flipH="1">
                <a:off x="15743" y="1113"/>
                <a:ext cx="190" cy="561"/>
              </a:xfrm>
              <a:prstGeom prst="straightConnector1">
                <a:avLst/>
              </a:prstGeom>
              <a:ln w="28575">
                <a:solidFill>
                  <a:srgbClr val="FF0000"/>
                </a:solidFill>
                <a:tailEnd type="arrow" w="med" len="med"/>
              </a:ln>
            </p:spPr>
            <p:style>
              <a:lnRef idx="3">
                <a:schemeClr val="accent2"/>
              </a:lnRef>
              <a:fillRef idx="0">
                <a:schemeClr val="accent2"/>
              </a:fillRef>
              <a:effectRef idx="2">
                <a:schemeClr val="accent2"/>
              </a:effectRef>
              <a:fontRef idx="minor">
                <a:schemeClr val="tx1"/>
              </a:fontRef>
            </p:style>
          </p:cxnSp>
          <p:cxnSp>
            <p:nvCxnSpPr>
              <p:cNvPr id="68" name="直接连接符 67"/>
              <p:cNvCxnSpPr/>
              <p:nvPr/>
            </p:nvCxnSpPr>
            <p:spPr>
              <a:xfrm flipH="1">
                <a:off x="15491" y="1113"/>
                <a:ext cx="442" cy="0"/>
              </a:xfrm>
              <a:prstGeom prst="line">
                <a:avLst/>
              </a:prstGeom>
              <a:ln w="28575">
                <a:solidFill>
                  <a:srgbClr val="FF0000"/>
                </a:solidFill>
              </a:ln>
            </p:spPr>
            <p:style>
              <a:lnRef idx="3">
                <a:schemeClr val="accent2"/>
              </a:lnRef>
              <a:fillRef idx="0">
                <a:schemeClr val="accent2"/>
              </a:fillRef>
              <a:effectRef idx="2">
                <a:schemeClr val="accent2"/>
              </a:effectRef>
              <a:fontRef idx="minor">
                <a:schemeClr val="tx1"/>
              </a:fontRef>
            </p:style>
          </p:cxnSp>
          <p:cxnSp>
            <p:nvCxnSpPr>
              <p:cNvPr id="69" name="直接连接符 68"/>
              <p:cNvCxnSpPr/>
              <p:nvPr/>
            </p:nvCxnSpPr>
            <p:spPr>
              <a:xfrm flipV="1">
                <a:off x="15523" y="681"/>
                <a:ext cx="330" cy="432"/>
              </a:xfrm>
              <a:prstGeom prst="line">
                <a:avLst/>
              </a:prstGeom>
              <a:ln w="28575">
                <a:solidFill>
                  <a:srgbClr val="FF0000"/>
                </a:solidFill>
              </a:ln>
            </p:spPr>
            <p:style>
              <a:lnRef idx="3">
                <a:schemeClr val="accent2"/>
              </a:lnRef>
              <a:fillRef idx="0">
                <a:schemeClr val="accent2"/>
              </a:fillRef>
              <a:effectRef idx="2">
                <a:schemeClr val="accent2"/>
              </a:effectRef>
              <a:fontRef idx="minor">
                <a:schemeClr val="tx1"/>
              </a:fontRef>
            </p:style>
          </p:cxnSp>
        </p:grpSp>
        <p:graphicFrame>
          <p:nvGraphicFramePr>
            <p:cNvPr id="39" name="对象 38">
              <a:hlinkClick r:id="" action="ppaction://ole?verb=0"/>
            </p:cNvPr>
            <p:cNvGraphicFramePr>
              <a:graphicFrameLocks noChangeAspect="1"/>
            </p:cNvGraphicFramePr>
            <p:nvPr/>
          </p:nvGraphicFramePr>
          <p:xfrm>
            <a:off x="10863" y="4309"/>
            <a:ext cx="653" cy="735"/>
          </p:xfrm>
          <a:graphic>
            <a:graphicData uri="http://schemas.openxmlformats.org/presentationml/2006/ole">
              <mc:AlternateContent xmlns:mc="http://schemas.openxmlformats.org/markup-compatibility/2006">
                <mc:Choice xmlns:v="urn:schemas-microsoft-com:vml" Requires="v">
                  <p:oleObj spid="_x0000_s3146" name="" r:id="rId9" imgW="203200" imgH="228600" progId="Equation.KSEE3">
                    <p:embed/>
                  </p:oleObj>
                </mc:Choice>
                <mc:Fallback>
                  <p:oleObj name="" r:id="rId9" imgW="203200" imgH="228600" progId="Equation.KSEE3">
                    <p:embed/>
                    <p:pic>
                      <p:nvPicPr>
                        <p:cNvPr id="0" name="图片 1024"/>
                        <p:cNvPicPr/>
                        <p:nvPr/>
                      </p:nvPicPr>
                      <p:blipFill>
                        <a:blip r:embed="rId10"/>
                        <a:stretch>
                          <a:fillRect/>
                        </a:stretch>
                      </p:blipFill>
                      <p:spPr>
                        <a:xfrm>
                          <a:off x="10863" y="4309"/>
                          <a:ext cx="653" cy="735"/>
                        </a:xfrm>
                        <a:prstGeom prst="rect">
                          <a:avLst/>
                        </a:prstGeom>
                      </p:spPr>
                    </p:pic>
                  </p:oleObj>
                </mc:Fallback>
              </mc:AlternateContent>
            </a:graphicData>
          </a:graphic>
        </p:graphicFrame>
      </p:grpSp>
      <p:grpSp>
        <p:nvGrpSpPr>
          <p:cNvPr id="34" name="组合 33"/>
          <p:cNvGrpSpPr/>
          <p:nvPr/>
        </p:nvGrpSpPr>
        <p:grpSpPr>
          <a:xfrm>
            <a:off x="4274185" y="2206625"/>
            <a:ext cx="414020" cy="982980"/>
            <a:chOff x="6731" y="3475"/>
            <a:chExt cx="652" cy="1548"/>
          </a:xfrm>
        </p:grpSpPr>
        <p:grpSp>
          <p:nvGrpSpPr>
            <p:cNvPr id="70" name="组合 69"/>
            <p:cNvGrpSpPr/>
            <p:nvPr/>
          </p:nvGrpSpPr>
          <p:grpSpPr>
            <a:xfrm rot="600000">
              <a:off x="6880" y="3475"/>
              <a:ext cx="264" cy="765"/>
              <a:chOff x="15491" y="681"/>
              <a:chExt cx="442" cy="992"/>
            </a:xfrm>
          </p:grpSpPr>
          <p:cxnSp>
            <p:nvCxnSpPr>
              <p:cNvPr id="71" name="直接箭头连接符 70"/>
              <p:cNvCxnSpPr/>
              <p:nvPr/>
            </p:nvCxnSpPr>
            <p:spPr>
              <a:xfrm flipH="1">
                <a:off x="15743" y="1113"/>
                <a:ext cx="190" cy="561"/>
              </a:xfrm>
              <a:prstGeom prst="straightConnector1">
                <a:avLst/>
              </a:prstGeom>
              <a:ln w="28575">
                <a:solidFill>
                  <a:srgbClr val="FF0000"/>
                </a:solidFill>
                <a:tailEnd type="arrow" w="med" len="med"/>
              </a:ln>
            </p:spPr>
            <p:style>
              <a:lnRef idx="3">
                <a:schemeClr val="accent2"/>
              </a:lnRef>
              <a:fillRef idx="0">
                <a:schemeClr val="accent2"/>
              </a:fillRef>
              <a:effectRef idx="2">
                <a:schemeClr val="accent2"/>
              </a:effectRef>
              <a:fontRef idx="minor">
                <a:schemeClr val="tx1"/>
              </a:fontRef>
            </p:style>
          </p:cxnSp>
          <p:cxnSp>
            <p:nvCxnSpPr>
              <p:cNvPr id="72" name="直接连接符 71"/>
              <p:cNvCxnSpPr/>
              <p:nvPr/>
            </p:nvCxnSpPr>
            <p:spPr>
              <a:xfrm flipH="1">
                <a:off x="15491" y="1113"/>
                <a:ext cx="442" cy="0"/>
              </a:xfrm>
              <a:prstGeom prst="line">
                <a:avLst/>
              </a:prstGeom>
              <a:ln w="28575">
                <a:solidFill>
                  <a:srgbClr val="FF0000"/>
                </a:solidFill>
              </a:ln>
            </p:spPr>
            <p:style>
              <a:lnRef idx="3">
                <a:schemeClr val="accent2"/>
              </a:lnRef>
              <a:fillRef idx="0">
                <a:schemeClr val="accent2"/>
              </a:fillRef>
              <a:effectRef idx="2">
                <a:schemeClr val="accent2"/>
              </a:effectRef>
              <a:fontRef idx="minor">
                <a:schemeClr val="tx1"/>
              </a:fontRef>
            </p:style>
          </p:cxnSp>
          <p:cxnSp>
            <p:nvCxnSpPr>
              <p:cNvPr id="73" name="直接连接符 72"/>
              <p:cNvCxnSpPr/>
              <p:nvPr/>
            </p:nvCxnSpPr>
            <p:spPr>
              <a:xfrm flipV="1">
                <a:off x="15523" y="681"/>
                <a:ext cx="330" cy="432"/>
              </a:xfrm>
              <a:prstGeom prst="line">
                <a:avLst/>
              </a:prstGeom>
              <a:ln w="28575">
                <a:solidFill>
                  <a:srgbClr val="FF0000"/>
                </a:solidFill>
              </a:ln>
            </p:spPr>
            <p:style>
              <a:lnRef idx="3">
                <a:schemeClr val="accent2"/>
              </a:lnRef>
              <a:fillRef idx="0">
                <a:schemeClr val="accent2"/>
              </a:fillRef>
              <a:effectRef idx="2">
                <a:schemeClr val="accent2"/>
              </a:effectRef>
              <a:fontRef idx="minor">
                <a:schemeClr val="tx1"/>
              </a:fontRef>
            </p:style>
          </p:cxnSp>
        </p:grpSp>
        <p:graphicFrame>
          <p:nvGraphicFramePr>
            <p:cNvPr id="45" name="对象 44">
              <a:hlinkClick r:id="" action="ppaction://ole?verb=0"/>
            </p:cNvPr>
            <p:cNvGraphicFramePr>
              <a:graphicFrameLocks noChangeAspect="1"/>
            </p:cNvGraphicFramePr>
            <p:nvPr/>
          </p:nvGraphicFramePr>
          <p:xfrm>
            <a:off x="6731" y="4329"/>
            <a:ext cx="653" cy="694"/>
          </p:xfrm>
          <a:graphic>
            <a:graphicData uri="http://schemas.openxmlformats.org/presentationml/2006/ole">
              <mc:AlternateContent xmlns:mc="http://schemas.openxmlformats.org/markup-compatibility/2006">
                <mc:Choice xmlns:v="urn:schemas-microsoft-com:vml" Requires="v">
                  <p:oleObj spid="_x0000_s3147" name="" r:id="rId11" imgW="203200" imgH="215900" progId="Equation.KSEE3">
                    <p:embed/>
                  </p:oleObj>
                </mc:Choice>
                <mc:Fallback>
                  <p:oleObj name="" r:id="rId11" imgW="203200" imgH="215900" progId="Equation.KSEE3">
                    <p:embed/>
                    <p:pic>
                      <p:nvPicPr>
                        <p:cNvPr id="0" name="图片 1024"/>
                        <p:cNvPicPr/>
                        <p:nvPr/>
                      </p:nvPicPr>
                      <p:blipFill>
                        <a:blip r:embed="rId12"/>
                        <a:stretch>
                          <a:fillRect/>
                        </a:stretch>
                      </p:blipFill>
                      <p:spPr>
                        <a:xfrm>
                          <a:off x="6731" y="4329"/>
                          <a:ext cx="653" cy="694"/>
                        </a:xfrm>
                        <a:prstGeom prst="rect">
                          <a:avLst/>
                        </a:prstGeom>
                      </p:spPr>
                    </p:pic>
                  </p:oleObj>
                </mc:Fallback>
              </mc:AlternateContent>
            </a:graphicData>
          </a:graphic>
        </p:graphicFrame>
      </p:grpSp>
      <p:grpSp>
        <p:nvGrpSpPr>
          <p:cNvPr id="41" name="组合 40"/>
          <p:cNvGrpSpPr/>
          <p:nvPr/>
        </p:nvGrpSpPr>
        <p:grpSpPr>
          <a:xfrm>
            <a:off x="2837180" y="2161540"/>
            <a:ext cx="414020" cy="979170"/>
            <a:chOff x="4468" y="3404"/>
            <a:chExt cx="652" cy="1542"/>
          </a:xfrm>
        </p:grpSpPr>
        <p:grpSp>
          <p:nvGrpSpPr>
            <p:cNvPr id="74" name="组合 73"/>
            <p:cNvGrpSpPr/>
            <p:nvPr/>
          </p:nvGrpSpPr>
          <p:grpSpPr>
            <a:xfrm rot="540000">
              <a:off x="4612" y="3404"/>
              <a:ext cx="330" cy="787"/>
              <a:chOff x="15491" y="681"/>
              <a:chExt cx="442" cy="992"/>
            </a:xfrm>
          </p:grpSpPr>
          <p:cxnSp>
            <p:nvCxnSpPr>
              <p:cNvPr id="75" name="直接箭头连接符 74"/>
              <p:cNvCxnSpPr/>
              <p:nvPr/>
            </p:nvCxnSpPr>
            <p:spPr>
              <a:xfrm flipH="1">
                <a:off x="15743" y="1113"/>
                <a:ext cx="190" cy="561"/>
              </a:xfrm>
              <a:prstGeom prst="straightConnector1">
                <a:avLst/>
              </a:prstGeom>
              <a:ln w="28575">
                <a:solidFill>
                  <a:srgbClr val="FF0000"/>
                </a:solidFill>
                <a:tailEnd type="arrow" w="med" len="med"/>
              </a:ln>
            </p:spPr>
            <p:style>
              <a:lnRef idx="3">
                <a:schemeClr val="accent2"/>
              </a:lnRef>
              <a:fillRef idx="0">
                <a:schemeClr val="accent2"/>
              </a:fillRef>
              <a:effectRef idx="2">
                <a:schemeClr val="accent2"/>
              </a:effectRef>
              <a:fontRef idx="minor">
                <a:schemeClr val="tx1"/>
              </a:fontRef>
            </p:style>
          </p:cxnSp>
          <p:cxnSp>
            <p:nvCxnSpPr>
              <p:cNvPr id="76" name="直接连接符 75"/>
              <p:cNvCxnSpPr/>
              <p:nvPr/>
            </p:nvCxnSpPr>
            <p:spPr>
              <a:xfrm flipH="1">
                <a:off x="15491" y="1113"/>
                <a:ext cx="442" cy="0"/>
              </a:xfrm>
              <a:prstGeom prst="line">
                <a:avLst/>
              </a:prstGeom>
              <a:ln w="28575">
                <a:solidFill>
                  <a:srgbClr val="FF0000"/>
                </a:solidFill>
              </a:ln>
            </p:spPr>
            <p:style>
              <a:lnRef idx="3">
                <a:schemeClr val="accent2"/>
              </a:lnRef>
              <a:fillRef idx="0">
                <a:schemeClr val="accent2"/>
              </a:fillRef>
              <a:effectRef idx="2">
                <a:schemeClr val="accent2"/>
              </a:effectRef>
              <a:fontRef idx="minor">
                <a:schemeClr val="tx1"/>
              </a:fontRef>
            </p:style>
          </p:cxnSp>
          <p:cxnSp>
            <p:nvCxnSpPr>
              <p:cNvPr id="77" name="直接连接符 76"/>
              <p:cNvCxnSpPr/>
              <p:nvPr/>
            </p:nvCxnSpPr>
            <p:spPr>
              <a:xfrm flipV="1">
                <a:off x="15523" y="681"/>
                <a:ext cx="330" cy="432"/>
              </a:xfrm>
              <a:prstGeom prst="line">
                <a:avLst/>
              </a:prstGeom>
              <a:ln w="28575">
                <a:solidFill>
                  <a:srgbClr val="FF0000"/>
                </a:solidFill>
              </a:ln>
            </p:spPr>
            <p:style>
              <a:lnRef idx="3">
                <a:schemeClr val="accent2"/>
              </a:lnRef>
              <a:fillRef idx="0">
                <a:schemeClr val="accent2"/>
              </a:fillRef>
              <a:effectRef idx="2">
                <a:schemeClr val="accent2"/>
              </a:effectRef>
              <a:fontRef idx="minor">
                <a:schemeClr val="tx1"/>
              </a:fontRef>
            </p:style>
          </p:cxnSp>
        </p:grpSp>
        <p:graphicFrame>
          <p:nvGraphicFramePr>
            <p:cNvPr id="47" name="对象 46">
              <a:hlinkClick r:id="" action="ppaction://ole?verb=0"/>
            </p:cNvPr>
            <p:cNvGraphicFramePr>
              <a:graphicFrameLocks noChangeAspect="1"/>
            </p:cNvGraphicFramePr>
            <p:nvPr/>
          </p:nvGraphicFramePr>
          <p:xfrm>
            <a:off x="4468" y="4212"/>
            <a:ext cx="653" cy="735"/>
          </p:xfrm>
          <a:graphic>
            <a:graphicData uri="http://schemas.openxmlformats.org/presentationml/2006/ole">
              <mc:AlternateContent xmlns:mc="http://schemas.openxmlformats.org/markup-compatibility/2006">
                <mc:Choice xmlns:v="urn:schemas-microsoft-com:vml" Requires="v">
                  <p:oleObj spid="_x0000_s3148" name="" r:id="rId13" imgW="203200" imgH="228600" progId="Equation.KSEE3">
                    <p:embed/>
                  </p:oleObj>
                </mc:Choice>
                <mc:Fallback>
                  <p:oleObj name="" r:id="rId13" imgW="203200" imgH="228600" progId="Equation.KSEE3">
                    <p:embed/>
                    <p:pic>
                      <p:nvPicPr>
                        <p:cNvPr id="0" name="图片 1024"/>
                        <p:cNvPicPr/>
                        <p:nvPr/>
                      </p:nvPicPr>
                      <p:blipFill>
                        <a:blip r:embed="rId14"/>
                        <a:stretch>
                          <a:fillRect/>
                        </a:stretch>
                      </p:blipFill>
                      <p:spPr>
                        <a:xfrm>
                          <a:off x="4468" y="4212"/>
                          <a:ext cx="653" cy="735"/>
                        </a:xfrm>
                        <a:prstGeom prst="rect">
                          <a:avLst/>
                        </a:prstGeom>
                      </p:spPr>
                    </p:pic>
                  </p:oleObj>
                </mc:Fallback>
              </mc:AlternateContent>
            </a:graphicData>
          </a:graphic>
        </p:graphicFrame>
      </p:grpSp>
      <p:graphicFrame>
        <p:nvGraphicFramePr>
          <p:cNvPr id="49" name="对象 48">
            <a:hlinkClick r:id="" action="ppaction://ole?verb=0"/>
          </p:cNvPr>
          <p:cNvGraphicFramePr>
            <a:graphicFrameLocks noChangeAspect="1"/>
          </p:cNvGraphicFramePr>
          <p:nvPr/>
        </p:nvGraphicFramePr>
        <p:xfrm>
          <a:off x="9315450" y="2084070"/>
          <a:ext cx="263525" cy="427990"/>
        </p:xfrm>
        <a:graphic>
          <a:graphicData uri="http://schemas.openxmlformats.org/presentationml/2006/ole">
            <mc:AlternateContent xmlns:mc="http://schemas.openxmlformats.org/markup-compatibility/2006">
              <mc:Choice xmlns:v="urn:schemas-microsoft-com:vml" Requires="v">
                <p:oleObj spid="_x0000_s3149" name="" r:id="rId15" imgW="101600" imgH="165100" progId="Equation.KSEE3">
                  <p:embed/>
                </p:oleObj>
              </mc:Choice>
              <mc:Fallback>
                <p:oleObj name="" r:id="rId15" imgW="101600" imgH="165100" progId="Equation.KSEE3">
                  <p:embed/>
                  <p:pic>
                    <p:nvPicPr>
                      <p:cNvPr id="0" name="图片 1025"/>
                      <p:cNvPicPr/>
                      <p:nvPr/>
                    </p:nvPicPr>
                    <p:blipFill>
                      <a:blip r:embed="rId16"/>
                      <a:stretch>
                        <a:fillRect/>
                      </a:stretch>
                    </p:blipFill>
                    <p:spPr>
                      <a:xfrm>
                        <a:off x="9315450" y="2084070"/>
                        <a:ext cx="263525" cy="427990"/>
                      </a:xfrm>
                      <a:prstGeom prst="rect">
                        <a:avLst/>
                      </a:prstGeom>
                    </p:spPr>
                  </p:pic>
                </p:oleObj>
              </mc:Fallback>
            </mc:AlternateContent>
          </a:graphicData>
        </a:graphic>
      </p:graphicFrame>
      <p:graphicFrame>
        <p:nvGraphicFramePr>
          <p:cNvPr id="50" name="对象 49">
            <a:hlinkClick r:id="" action="ppaction://ole?verb=0"/>
          </p:cNvPr>
          <p:cNvGraphicFramePr>
            <a:graphicFrameLocks noChangeAspect="1"/>
          </p:cNvGraphicFramePr>
          <p:nvPr/>
        </p:nvGraphicFramePr>
        <p:xfrm>
          <a:off x="8064500" y="2097405"/>
          <a:ext cx="329565" cy="427990"/>
        </p:xfrm>
        <a:graphic>
          <a:graphicData uri="http://schemas.openxmlformats.org/presentationml/2006/ole">
            <mc:AlternateContent xmlns:mc="http://schemas.openxmlformats.org/markup-compatibility/2006">
              <mc:Choice xmlns:v="urn:schemas-microsoft-com:vml" Requires="v">
                <p:oleObj spid="_x0000_s3150" name="" r:id="rId17" imgW="127000" imgH="165100" progId="Equation.KSEE3">
                  <p:embed/>
                </p:oleObj>
              </mc:Choice>
              <mc:Fallback>
                <p:oleObj name="" r:id="rId17" imgW="127000" imgH="165100" progId="Equation.KSEE3">
                  <p:embed/>
                  <p:pic>
                    <p:nvPicPr>
                      <p:cNvPr id="0" name="图片 1025"/>
                      <p:cNvPicPr/>
                      <p:nvPr/>
                    </p:nvPicPr>
                    <p:blipFill>
                      <a:blip r:embed="rId18"/>
                      <a:stretch>
                        <a:fillRect/>
                      </a:stretch>
                    </p:blipFill>
                    <p:spPr>
                      <a:xfrm>
                        <a:off x="8064500" y="2097405"/>
                        <a:ext cx="329565" cy="427990"/>
                      </a:xfrm>
                      <a:prstGeom prst="rect">
                        <a:avLst/>
                      </a:prstGeom>
                    </p:spPr>
                  </p:pic>
                </p:oleObj>
              </mc:Fallback>
            </mc:AlternateContent>
          </a:graphicData>
        </a:graphic>
      </p:graphicFrame>
      <p:graphicFrame>
        <p:nvGraphicFramePr>
          <p:cNvPr id="51" name="对象 50">
            <a:hlinkClick r:id="" action="ppaction://ole?verb=0"/>
          </p:cNvPr>
          <p:cNvGraphicFramePr>
            <a:graphicFrameLocks noChangeAspect="1"/>
          </p:cNvGraphicFramePr>
          <p:nvPr/>
        </p:nvGraphicFramePr>
        <p:xfrm>
          <a:off x="6355715" y="2013585"/>
          <a:ext cx="296545" cy="459740"/>
        </p:xfrm>
        <a:graphic>
          <a:graphicData uri="http://schemas.openxmlformats.org/presentationml/2006/ole">
            <mc:AlternateContent xmlns:mc="http://schemas.openxmlformats.org/markup-compatibility/2006">
              <mc:Choice xmlns:v="urn:schemas-microsoft-com:vml" Requires="v">
                <p:oleObj spid="_x0000_s3151" name="" r:id="rId19" imgW="114300" imgH="177165" progId="Equation.KSEE3">
                  <p:embed/>
                </p:oleObj>
              </mc:Choice>
              <mc:Fallback>
                <p:oleObj name="" r:id="rId19" imgW="114300" imgH="177165" progId="Equation.KSEE3">
                  <p:embed/>
                  <p:pic>
                    <p:nvPicPr>
                      <p:cNvPr id="0" name="图片 1025"/>
                      <p:cNvPicPr/>
                      <p:nvPr/>
                    </p:nvPicPr>
                    <p:blipFill>
                      <a:blip r:embed="rId20"/>
                      <a:stretch>
                        <a:fillRect/>
                      </a:stretch>
                    </p:blipFill>
                    <p:spPr>
                      <a:xfrm>
                        <a:off x="6355715" y="2013585"/>
                        <a:ext cx="296545" cy="459740"/>
                      </a:xfrm>
                      <a:prstGeom prst="rect">
                        <a:avLst/>
                      </a:prstGeom>
                    </p:spPr>
                  </p:pic>
                </p:oleObj>
              </mc:Fallback>
            </mc:AlternateContent>
          </a:graphicData>
        </a:graphic>
      </p:graphicFrame>
      <p:graphicFrame>
        <p:nvGraphicFramePr>
          <p:cNvPr id="55" name="对象 54">
            <a:hlinkClick r:id="" action="ppaction://ole?verb=0"/>
          </p:cNvPr>
          <p:cNvGraphicFramePr>
            <a:graphicFrameLocks noChangeAspect="1"/>
          </p:cNvGraphicFramePr>
          <p:nvPr/>
        </p:nvGraphicFramePr>
        <p:xfrm>
          <a:off x="3587115" y="1991995"/>
          <a:ext cx="329565" cy="427990"/>
        </p:xfrm>
        <a:graphic>
          <a:graphicData uri="http://schemas.openxmlformats.org/presentationml/2006/ole">
            <mc:AlternateContent xmlns:mc="http://schemas.openxmlformats.org/markup-compatibility/2006">
              <mc:Choice xmlns:v="urn:schemas-microsoft-com:vml" Requires="v">
                <p:oleObj spid="_x0000_s3152" name="" r:id="rId21" imgW="127000" imgH="165100" progId="Equation.KSEE3">
                  <p:embed/>
                </p:oleObj>
              </mc:Choice>
              <mc:Fallback>
                <p:oleObj name="" r:id="rId21" imgW="127000" imgH="165100" progId="Equation.KSEE3">
                  <p:embed/>
                  <p:pic>
                    <p:nvPicPr>
                      <p:cNvPr id="0" name="图片 1025"/>
                      <p:cNvPicPr/>
                      <p:nvPr/>
                    </p:nvPicPr>
                    <p:blipFill>
                      <a:blip r:embed="rId22"/>
                      <a:stretch>
                        <a:fillRect/>
                      </a:stretch>
                    </p:blipFill>
                    <p:spPr>
                      <a:xfrm>
                        <a:off x="3587115" y="1991995"/>
                        <a:ext cx="329565" cy="427990"/>
                      </a:xfrm>
                      <a:prstGeom prst="rect">
                        <a:avLst/>
                      </a:prstGeom>
                    </p:spPr>
                  </p:pic>
                </p:oleObj>
              </mc:Fallback>
            </mc:AlternateContent>
          </a:graphicData>
        </a:graphic>
      </p:graphicFrame>
      <p:graphicFrame>
        <p:nvGraphicFramePr>
          <p:cNvPr id="78" name="对象 77">
            <a:hlinkClick r:id="" action="ppaction://ole?verb=0"/>
          </p:cNvPr>
          <p:cNvGraphicFramePr>
            <a:graphicFrameLocks noChangeAspect="1"/>
          </p:cNvGraphicFramePr>
          <p:nvPr/>
        </p:nvGraphicFramePr>
        <p:xfrm>
          <a:off x="2335530" y="1953895"/>
          <a:ext cx="296545" cy="427990"/>
        </p:xfrm>
        <a:graphic>
          <a:graphicData uri="http://schemas.openxmlformats.org/presentationml/2006/ole">
            <mc:AlternateContent xmlns:mc="http://schemas.openxmlformats.org/markup-compatibility/2006">
              <mc:Choice xmlns:v="urn:schemas-microsoft-com:vml" Requires="v">
                <p:oleObj spid="_x0000_s3153" name="" r:id="rId23" imgW="114300" imgH="165100" progId="Equation.KSEE3">
                  <p:embed/>
                </p:oleObj>
              </mc:Choice>
              <mc:Fallback>
                <p:oleObj name="" r:id="rId23" imgW="114300" imgH="165100" progId="Equation.KSEE3">
                  <p:embed/>
                  <p:pic>
                    <p:nvPicPr>
                      <p:cNvPr id="0" name="图片 1025"/>
                      <p:cNvPicPr/>
                      <p:nvPr/>
                    </p:nvPicPr>
                    <p:blipFill>
                      <a:blip r:embed="rId24"/>
                      <a:stretch>
                        <a:fillRect/>
                      </a:stretch>
                    </p:blipFill>
                    <p:spPr>
                      <a:xfrm>
                        <a:off x="2335530" y="1953895"/>
                        <a:ext cx="296545" cy="427990"/>
                      </a:xfrm>
                      <a:prstGeom prst="rect">
                        <a:avLst/>
                      </a:prstGeom>
                    </p:spPr>
                  </p:pic>
                </p:oleObj>
              </mc:Fallback>
            </mc:AlternateContent>
          </a:graphicData>
        </a:graphic>
      </p:graphicFrame>
      <p:grpSp>
        <p:nvGrpSpPr>
          <p:cNvPr id="26" name="组合 25"/>
          <p:cNvGrpSpPr/>
          <p:nvPr/>
        </p:nvGrpSpPr>
        <p:grpSpPr>
          <a:xfrm>
            <a:off x="9184640" y="4777740"/>
            <a:ext cx="935990" cy="433070"/>
            <a:chOff x="14464" y="8019"/>
            <a:chExt cx="1474" cy="682"/>
          </a:xfrm>
        </p:grpSpPr>
        <p:sp>
          <p:nvSpPr>
            <p:cNvPr id="31" name="直接连接符 30"/>
            <p:cNvSpPr/>
            <p:nvPr/>
          </p:nvSpPr>
          <p:spPr>
            <a:xfrm>
              <a:off x="14464" y="8699"/>
              <a:ext cx="1396" cy="2"/>
            </a:xfrm>
            <a:prstGeom prst="line">
              <a:avLst/>
            </a:prstGeom>
            <a:ln w="28575" cap="flat" cmpd="sng">
              <a:solidFill>
                <a:schemeClr val="tx1"/>
              </a:solidFill>
              <a:prstDash val="solid"/>
              <a:round/>
              <a:headEnd type="none" w="med" len="med"/>
              <a:tailEnd type="none" w="med" len="med"/>
            </a:ln>
          </p:spPr>
        </p:sp>
        <p:graphicFrame>
          <p:nvGraphicFramePr>
            <p:cNvPr id="96" name="对象 95">
              <a:hlinkClick r:id="" action="ppaction://ole?verb=0"/>
            </p:cNvPr>
            <p:cNvGraphicFramePr>
              <a:graphicFrameLocks noChangeAspect="1"/>
            </p:cNvGraphicFramePr>
            <p:nvPr/>
          </p:nvGraphicFramePr>
          <p:xfrm>
            <a:off x="15250" y="8019"/>
            <a:ext cx="688" cy="682"/>
          </p:xfrm>
          <a:graphic>
            <a:graphicData uri="http://schemas.openxmlformats.org/presentationml/2006/ole">
              <mc:AlternateContent xmlns:mc="http://schemas.openxmlformats.org/markup-compatibility/2006">
                <mc:Choice xmlns:v="urn:schemas-microsoft-com:vml" Requires="v">
                  <p:oleObj spid="_x0000_s3154" name="" r:id="rId25" imgW="127000" imgH="215900" progId="Equation.KSEE3">
                    <p:embed/>
                  </p:oleObj>
                </mc:Choice>
                <mc:Fallback>
                  <p:oleObj name="" r:id="rId25" imgW="127000" imgH="215900" progId="Equation.KSEE3">
                    <p:embed/>
                    <p:pic>
                      <p:nvPicPr>
                        <p:cNvPr id="0" name="图片 1027"/>
                        <p:cNvPicPr/>
                        <p:nvPr/>
                      </p:nvPicPr>
                      <p:blipFill>
                        <a:blip r:embed="rId26"/>
                        <a:stretch>
                          <a:fillRect/>
                        </a:stretch>
                      </p:blipFill>
                      <p:spPr>
                        <a:xfrm>
                          <a:off x="15250" y="8019"/>
                          <a:ext cx="688" cy="682"/>
                        </a:xfrm>
                        <a:prstGeom prst="rect">
                          <a:avLst/>
                        </a:prstGeom>
                      </p:spPr>
                    </p:pic>
                  </p:oleObj>
                </mc:Fallback>
              </mc:AlternateContent>
            </a:graphicData>
          </a:graphic>
        </p:graphicFrame>
      </p:grpSp>
      <p:grpSp>
        <p:nvGrpSpPr>
          <p:cNvPr id="30" name="组合 29"/>
          <p:cNvGrpSpPr/>
          <p:nvPr/>
        </p:nvGrpSpPr>
        <p:grpSpPr>
          <a:xfrm>
            <a:off x="7827010" y="4427220"/>
            <a:ext cx="1711960" cy="784225"/>
            <a:chOff x="12345" y="6952"/>
            <a:chExt cx="2696" cy="1235"/>
          </a:xfrm>
        </p:grpSpPr>
        <p:sp>
          <p:nvSpPr>
            <p:cNvPr id="20" name="直接连接符 19"/>
            <p:cNvSpPr/>
            <p:nvPr/>
          </p:nvSpPr>
          <p:spPr>
            <a:xfrm>
              <a:off x="12345" y="7500"/>
              <a:ext cx="2121" cy="1"/>
            </a:xfrm>
            <a:prstGeom prst="line">
              <a:avLst/>
            </a:prstGeom>
            <a:ln w="28575" cap="flat" cmpd="sng">
              <a:solidFill>
                <a:schemeClr val="tx1"/>
              </a:solidFill>
              <a:prstDash val="solid"/>
              <a:round/>
              <a:headEnd type="none" w="med" len="med"/>
              <a:tailEnd type="none" w="med" len="med"/>
            </a:ln>
          </p:spPr>
        </p:sp>
        <p:sp>
          <p:nvSpPr>
            <p:cNvPr id="35" name="直接连接符 34"/>
            <p:cNvSpPr/>
            <p:nvPr/>
          </p:nvSpPr>
          <p:spPr>
            <a:xfrm flipH="1" flipV="1">
              <a:off x="14467" y="7501"/>
              <a:ext cx="1" cy="686"/>
            </a:xfrm>
            <a:prstGeom prst="line">
              <a:avLst/>
            </a:prstGeom>
            <a:ln w="28575" cap="flat" cmpd="sng">
              <a:solidFill>
                <a:schemeClr val="accent1"/>
              </a:solidFill>
              <a:prstDash val="solid"/>
              <a:round/>
              <a:headEnd type="none" w="med" len="med"/>
              <a:tailEnd type="none" w="med" len="med"/>
            </a:ln>
          </p:spPr>
        </p:sp>
        <p:graphicFrame>
          <p:nvGraphicFramePr>
            <p:cNvPr id="85" name="对象 84">
              <a:hlinkClick r:id="" action="ppaction://ole?verb=0"/>
            </p:cNvPr>
            <p:cNvGraphicFramePr>
              <a:graphicFrameLocks noChangeAspect="1"/>
            </p:cNvGraphicFramePr>
            <p:nvPr/>
          </p:nvGraphicFramePr>
          <p:xfrm>
            <a:off x="14483" y="7500"/>
            <a:ext cx="559" cy="520"/>
          </p:xfrm>
          <a:graphic>
            <a:graphicData uri="http://schemas.openxmlformats.org/presentationml/2006/ole">
              <mc:AlternateContent xmlns:mc="http://schemas.openxmlformats.org/markup-compatibility/2006">
                <mc:Choice xmlns:v="urn:schemas-microsoft-com:vml" Requires="v">
                  <p:oleObj spid="_x0000_s3155" name="" r:id="rId27" imgW="190500" imgH="177165" progId="Equation.KSEE3">
                    <p:embed/>
                  </p:oleObj>
                </mc:Choice>
                <mc:Fallback>
                  <p:oleObj name="" r:id="rId27" imgW="190500" imgH="177165" progId="Equation.KSEE3">
                    <p:embed/>
                    <p:pic>
                      <p:nvPicPr>
                        <p:cNvPr id="0" name="图片 1026"/>
                        <p:cNvPicPr/>
                        <p:nvPr/>
                      </p:nvPicPr>
                      <p:blipFill>
                        <a:blip r:embed="rId28"/>
                        <a:stretch>
                          <a:fillRect/>
                        </a:stretch>
                      </p:blipFill>
                      <p:spPr>
                        <a:xfrm>
                          <a:off x="14483" y="7500"/>
                          <a:ext cx="559" cy="520"/>
                        </a:xfrm>
                        <a:prstGeom prst="rect">
                          <a:avLst/>
                        </a:prstGeom>
                      </p:spPr>
                    </p:pic>
                  </p:oleObj>
                </mc:Fallback>
              </mc:AlternateContent>
            </a:graphicData>
          </a:graphic>
        </p:graphicFrame>
        <p:graphicFrame>
          <p:nvGraphicFramePr>
            <p:cNvPr id="97" name="对象 96">
              <a:hlinkClick r:id="" action="ppaction://ole?verb=0"/>
            </p:cNvPr>
            <p:cNvGraphicFramePr>
              <a:graphicFrameLocks noChangeAspect="1"/>
            </p:cNvGraphicFramePr>
            <p:nvPr/>
          </p:nvGraphicFramePr>
          <p:xfrm>
            <a:off x="12889" y="6952"/>
            <a:ext cx="1475" cy="549"/>
          </p:xfrm>
          <a:graphic>
            <a:graphicData uri="http://schemas.openxmlformats.org/presentationml/2006/ole">
              <mc:AlternateContent xmlns:mc="http://schemas.openxmlformats.org/markup-compatibility/2006">
                <mc:Choice xmlns:v="urn:schemas-microsoft-com:vml" Requires="v">
                  <p:oleObj spid="_x0000_s3156" name="" r:id="rId29" imgW="673100" imgH="215900" progId="Equation.KSEE3">
                    <p:embed/>
                  </p:oleObj>
                </mc:Choice>
                <mc:Fallback>
                  <p:oleObj name="" r:id="rId29" imgW="673100" imgH="215900" progId="Equation.KSEE3">
                    <p:embed/>
                    <p:pic>
                      <p:nvPicPr>
                        <p:cNvPr id="0" name="图片 1028"/>
                        <p:cNvPicPr/>
                        <p:nvPr/>
                      </p:nvPicPr>
                      <p:blipFill>
                        <a:blip r:embed="rId30"/>
                        <a:stretch>
                          <a:fillRect/>
                        </a:stretch>
                      </p:blipFill>
                      <p:spPr>
                        <a:xfrm>
                          <a:off x="12889" y="6952"/>
                          <a:ext cx="1475" cy="549"/>
                        </a:xfrm>
                        <a:prstGeom prst="rect">
                          <a:avLst/>
                        </a:prstGeom>
                      </p:spPr>
                    </p:pic>
                  </p:oleObj>
                </mc:Fallback>
              </mc:AlternateContent>
            </a:graphicData>
          </a:graphic>
        </p:graphicFrame>
      </p:grpSp>
      <p:grpSp>
        <p:nvGrpSpPr>
          <p:cNvPr id="33" name="组合 32"/>
          <p:cNvGrpSpPr/>
          <p:nvPr/>
        </p:nvGrpSpPr>
        <p:grpSpPr>
          <a:xfrm>
            <a:off x="6116320" y="3966845"/>
            <a:ext cx="2069465" cy="794385"/>
            <a:chOff x="9632" y="6247"/>
            <a:chExt cx="3259" cy="1251"/>
          </a:xfrm>
        </p:grpSpPr>
        <p:sp>
          <p:nvSpPr>
            <p:cNvPr id="3" name="直接连接符 2"/>
            <p:cNvSpPr/>
            <p:nvPr/>
          </p:nvSpPr>
          <p:spPr>
            <a:xfrm>
              <a:off x="9632" y="6813"/>
              <a:ext cx="2720" cy="1"/>
            </a:xfrm>
            <a:prstGeom prst="line">
              <a:avLst/>
            </a:prstGeom>
            <a:ln w="28575" cap="flat" cmpd="sng">
              <a:solidFill>
                <a:schemeClr val="tx1"/>
              </a:solidFill>
              <a:prstDash val="solid"/>
              <a:round/>
              <a:headEnd type="none" w="med" len="med"/>
              <a:tailEnd type="none" w="med" len="med"/>
            </a:ln>
          </p:spPr>
        </p:sp>
        <p:sp>
          <p:nvSpPr>
            <p:cNvPr id="13" name="直接连接符 12"/>
            <p:cNvSpPr/>
            <p:nvPr/>
          </p:nvSpPr>
          <p:spPr>
            <a:xfrm flipH="1" flipV="1">
              <a:off x="12333" y="6812"/>
              <a:ext cx="1" cy="686"/>
            </a:xfrm>
            <a:prstGeom prst="line">
              <a:avLst/>
            </a:prstGeom>
            <a:ln w="28575" cap="flat" cmpd="sng">
              <a:solidFill>
                <a:schemeClr val="accent1">
                  <a:lumMod val="75000"/>
                </a:schemeClr>
              </a:solidFill>
              <a:prstDash val="solid"/>
              <a:round/>
              <a:headEnd type="none" w="med" len="med"/>
              <a:tailEnd type="none" w="med" len="med"/>
            </a:ln>
          </p:spPr>
        </p:sp>
        <p:graphicFrame>
          <p:nvGraphicFramePr>
            <p:cNvPr id="91" name="对象 90">
              <a:hlinkClick r:id="" action="ppaction://ole?verb=0"/>
            </p:cNvPr>
            <p:cNvGraphicFramePr>
              <a:graphicFrameLocks noChangeAspect="1"/>
            </p:cNvGraphicFramePr>
            <p:nvPr/>
          </p:nvGraphicFramePr>
          <p:xfrm>
            <a:off x="12333" y="6829"/>
            <a:ext cx="559" cy="520"/>
          </p:xfrm>
          <a:graphic>
            <a:graphicData uri="http://schemas.openxmlformats.org/presentationml/2006/ole">
              <mc:AlternateContent xmlns:mc="http://schemas.openxmlformats.org/markup-compatibility/2006">
                <mc:Choice xmlns:v="urn:schemas-microsoft-com:vml" Requires="v">
                  <p:oleObj spid="_x0000_s3157" name="" r:id="rId31" imgW="190500" imgH="177165" progId="Equation.KSEE3">
                    <p:embed/>
                  </p:oleObj>
                </mc:Choice>
                <mc:Fallback>
                  <p:oleObj name="" r:id="rId31" imgW="190500" imgH="177165" progId="Equation.KSEE3">
                    <p:embed/>
                    <p:pic>
                      <p:nvPicPr>
                        <p:cNvPr id="0" name="图片 1026"/>
                        <p:cNvPicPr/>
                        <p:nvPr/>
                      </p:nvPicPr>
                      <p:blipFill>
                        <a:blip r:embed="rId28"/>
                        <a:stretch>
                          <a:fillRect/>
                        </a:stretch>
                      </p:blipFill>
                      <p:spPr>
                        <a:xfrm>
                          <a:off x="12333" y="6829"/>
                          <a:ext cx="559" cy="520"/>
                        </a:xfrm>
                        <a:prstGeom prst="rect">
                          <a:avLst/>
                        </a:prstGeom>
                      </p:spPr>
                    </p:pic>
                  </p:oleObj>
                </mc:Fallback>
              </mc:AlternateContent>
            </a:graphicData>
          </a:graphic>
        </p:graphicFrame>
        <p:graphicFrame>
          <p:nvGraphicFramePr>
            <p:cNvPr id="98" name="对象 97">
              <a:hlinkClick r:id="" action="ppaction://ole?verb=0"/>
            </p:cNvPr>
            <p:cNvGraphicFramePr>
              <a:graphicFrameLocks noChangeAspect="1"/>
            </p:cNvGraphicFramePr>
            <p:nvPr/>
          </p:nvGraphicFramePr>
          <p:xfrm>
            <a:off x="10436" y="6247"/>
            <a:ext cx="1503" cy="582"/>
          </p:xfrm>
          <a:graphic>
            <a:graphicData uri="http://schemas.openxmlformats.org/presentationml/2006/ole">
              <mc:AlternateContent xmlns:mc="http://schemas.openxmlformats.org/markup-compatibility/2006">
                <mc:Choice xmlns:v="urn:schemas-microsoft-com:vml" Requires="v">
                  <p:oleObj spid="_x0000_s3158" name="" r:id="rId32" imgW="685800" imgH="228600" progId="Equation.KSEE3">
                    <p:embed/>
                  </p:oleObj>
                </mc:Choice>
                <mc:Fallback>
                  <p:oleObj name="" r:id="rId32" imgW="685800" imgH="228600" progId="Equation.KSEE3">
                    <p:embed/>
                    <p:pic>
                      <p:nvPicPr>
                        <p:cNvPr id="0" name="图片 1028"/>
                        <p:cNvPicPr/>
                        <p:nvPr/>
                      </p:nvPicPr>
                      <p:blipFill>
                        <a:blip r:embed="rId33"/>
                        <a:stretch>
                          <a:fillRect/>
                        </a:stretch>
                      </p:blipFill>
                      <p:spPr>
                        <a:xfrm>
                          <a:off x="10436" y="6247"/>
                          <a:ext cx="1503" cy="582"/>
                        </a:xfrm>
                        <a:prstGeom prst="rect">
                          <a:avLst/>
                        </a:prstGeom>
                      </p:spPr>
                    </p:pic>
                  </p:oleObj>
                </mc:Fallback>
              </mc:AlternateContent>
            </a:graphicData>
          </a:graphic>
        </p:graphicFrame>
      </p:grpSp>
      <p:grpSp>
        <p:nvGrpSpPr>
          <p:cNvPr id="36" name="组合 35"/>
          <p:cNvGrpSpPr/>
          <p:nvPr/>
        </p:nvGrpSpPr>
        <p:grpSpPr>
          <a:xfrm>
            <a:off x="3464560" y="3455353"/>
            <a:ext cx="3007360" cy="881062"/>
            <a:chOff x="5456" y="5442"/>
            <a:chExt cx="4736" cy="1387"/>
          </a:xfrm>
        </p:grpSpPr>
        <p:sp>
          <p:nvSpPr>
            <p:cNvPr id="88" name="直接连接符 87"/>
            <p:cNvSpPr/>
            <p:nvPr/>
          </p:nvSpPr>
          <p:spPr>
            <a:xfrm>
              <a:off x="5456" y="6089"/>
              <a:ext cx="4145" cy="1"/>
            </a:xfrm>
            <a:prstGeom prst="line">
              <a:avLst/>
            </a:prstGeom>
            <a:ln w="28575" cap="flat" cmpd="sng">
              <a:solidFill>
                <a:schemeClr val="tx1"/>
              </a:solidFill>
              <a:prstDash val="solid"/>
              <a:round/>
              <a:headEnd type="none" w="med" len="med"/>
              <a:tailEnd type="none" w="med" len="med"/>
            </a:ln>
          </p:spPr>
        </p:sp>
        <p:sp>
          <p:nvSpPr>
            <p:cNvPr id="2" name="直接连接符 1"/>
            <p:cNvSpPr/>
            <p:nvPr/>
          </p:nvSpPr>
          <p:spPr>
            <a:xfrm flipH="1" flipV="1">
              <a:off x="9632" y="6143"/>
              <a:ext cx="1" cy="686"/>
            </a:xfrm>
            <a:prstGeom prst="line">
              <a:avLst/>
            </a:prstGeom>
            <a:ln w="28575" cap="flat" cmpd="sng">
              <a:solidFill>
                <a:schemeClr val="accent5"/>
              </a:solidFill>
              <a:prstDash val="solid"/>
              <a:round/>
              <a:headEnd type="none" w="med" len="med"/>
              <a:tailEnd type="none" w="med" len="med"/>
            </a:ln>
          </p:spPr>
        </p:sp>
        <p:graphicFrame>
          <p:nvGraphicFramePr>
            <p:cNvPr id="92" name="对象 91">
              <a:hlinkClick r:id="" action="ppaction://ole?verb=0"/>
            </p:cNvPr>
            <p:cNvGraphicFramePr>
              <a:graphicFrameLocks noChangeAspect="1"/>
            </p:cNvGraphicFramePr>
            <p:nvPr/>
          </p:nvGraphicFramePr>
          <p:xfrm>
            <a:off x="9633" y="6247"/>
            <a:ext cx="559" cy="520"/>
          </p:xfrm>
          <a:graphic>
            <a:graphicData uri="http://schemas.openxmlformats.org/presentationml/2006/ole">
              <mc:AlternateContent xmlns:mc="http://schemas.openxmlformats.org/markup-compatibility/2006">
                <mc:Choice xmlns:v="urn:schemas-microsoft-com:vml" Requires="v">
                  <p:oleObj spid="_x0000_s3159" name="" r:id="rId34" imgW="190500" imgH="177165" progId="Equation.KSEE3">
                    <p:embed/>
                  </p:oleObj>
                </mc:Choice>
                <mc:Fallback>
                  <p:oleObj name="" r:id="rId34" imgW="190500" imgH="177165" progId="Equation.KSEE3">
                    <p:embed/>
                    <p:pic>
                      <p:nvPicPr>
                        <p:cNvPr id="0" name="图片 1026"/>
                        <p:cNvPicPr/>
                        <p:nvPr/>
                      </p:nvPicPr>
                      <p:blipFill>
                        <a:blip r:embed="rId35"/>
                        <a:stretch>
                          <a:fillRect/>
                        </a:stretch>
                      </p:blipFill>
                      <p:spPr>
                        <a:xfrm>
                          <a:off x="9633" y="6247"/>
                          <a:ext cx="559" cy="520"/>
                        </a:xfrm>
                        <a:prstGeom prst="rect">
                          <a:avLst/>
                        </a:prstGeom>
                      </p:spPr>
                    </p:pic>
                  </p:oleObj>
                </mc:Fallback>
              </mc:AlternateContent>
            </a:graphicData>
          </a:graphic>
        </p:graphicFrame>
        <p:graphicFrame>
          <p:nvGraphicFramePr>
            <p:cNvPr id="99" name="对象 98">
              <a:hlinkClick r:id="" action="ppaction://ole?verb=0"/>
            </p:cNvPr>
            <p:cNvGraphicFramePr>
              <a:graphicFrameLocks noChangeAspect="1"/>
            </p:cNvGraphicFramePr>
            <p:nvPr/>
          </p:nvGraphicFramePr>
          <p:xfrm>
            <a:off x="7044" y="5442"/>
            <a:ext cx="1503" cy="582"/>
          </p:xfrm>
          <a:graphic>
            <a:graphicData uri="http://schemas.openxmlformats.org/presentationml/2006/ole">
              <mc:AlternateContent xmlns:mc="http://schemas.openxmlformats.org/markup-compatibility/2006">
                <mc:Choice xmlns:v="urn:schemas-microsoft-com:vml" Requires="v">
                  <p:oleObj spid="_x0000_s3160" name="" r:id="rId36" imgW="685800" imgH="228600" progId="Equation.KSEE3">
                    <p:embed/>
                  </p:oleObj>
                </mc:Choice>
                <mc:Fallback>
                  <p:oleObj name="" r:id="rId36" imgW="685800" imgH="228600" progId="Equation.KSEE3">
                    <p:embed/>
                    <p:pic>
                      <p:nvPicPr>
                        <p:cNvPr id="0" name="图片 1028"/>
                        <p:cNvPicPr/>
                        <p:nvPr/>
                      </p:nvPicPr>
                      <p:blipFill>
                        <a:blip r:embed="rId37"/>
                        <a:stretch>
                          <a:fillRect/>
                        </a:stretch>
                      </p:blipFill>
                      <p:spPr>
                        <a:xfrm>
                          <a:off x="7044" y="5442"/>
                          <a:ext cx="1503" cy="582"/>
                        </a:xfrm>
                        <a:prstGeom prst="rect">
                          <a:avLst/>
                        </a:prstGeom>
                      </p:spPr>
                    </p:pic>
                  </p:oleObj>
                </mc:Fallback>
              </mc:AlternateContent>
            </a:graphicData>
          </a:graphic>
        </p:graphicFrame>
      </p:grpSp>
      <p:grpSp>
        <p:nvGrpSpPr>
          <p:cNvPr id="42" name="组合 41"/>
          <p:cNvGrpSpPr/>
          <p:nvPr/>
        </p:nvGrpSpPr>
        <p:grpSpPr>
          <a:xfrm>
            <a:off x="1326515" y="3060065"/>
            <a:ext cx="2487295" cy="817245"/>
            <a:chOff x="2089" y="4819"/>
            <a:chExt cx="3917" cy="1287"/>
          </a:xfrm>
        </p:grpSpPr>
        <p:sp>
          <p:nvSpPr>
            <p:cNvPr id="102443" name="直接连接符 102442"/>
            <p:cNvSpPr/>
            <p:nvPr/>
          </p:nvSpPr>
          <p:spPr>
            <a:xfrm>
              <a:off x="2089" y="5403"/>
              <a:ext cx="3367" cy="1"/>
            </a:xfrm>
            <a:prstGeom prst="line">
              <a:avLst/>
            </a:prstGeom>
            <a:ln w="28575" cap="flat" cmpd="sng">
              <a:solidFill>
                <a:schemeClr val="tx1"/>
              </a:solidFill>
              <a:prstDash val="solid"/>
              <a:round/>
              <a:headEnd type="none" w="med" len="med"/>
              <a:tailEnd type="none" w="med" len="med"/>
            </a:ln>
          </p:spPr>
        </p:sp>
        <p:sp>
          <p:nvSpPr>
            <p:cNvPr id="87" name="直接连接符 86"/>
            <p:cNvSpPr/>
            <p:nvPr/>
          </p:nvSpPr>
          <p:spPr>
            <a:xfrm flipH="1" flipV="1">
              <a:off x="5455" y="5420"/>
              <a:ext cx="1" cy="686"/>
            </a:xfrm>
            <a:prstGeom prst="line">
              <a:avLst/>
            </a:prstGeom>
            <a:ln w="28575" cap="flat" cmpd="sng">
              <a:solidFill>
                <a:schemeClr val="accent1">
                  <a:lumMod val="75000"/>
                </a:schemeClr>
              </a:solidFill>
              <a:prstDash val="solid"/>
              <a:round/>
              <a:headEnd type="none" w="med" len="med"/>
              <a:tailEnd type="none" w="med" len="med"/>
            </a:ln>
          </p:spPr>
        </p:sp>
        <p:graphicFrame>
          <p:nvGraphicFramePr>
            <p:cNvPr id="94" name="对象 93">
              <a:hlinkClick r:id="" action="ppaction://ole?verb=0"/>
            </p:cNvPr>
            <p:cNvGraphicFramePr>
              <a:graphicFrameLocks noChangeAspect="1"/>
            </p:cNvGraphicFramePr>
            <p:nvPr/>
          </p:nvGraphicFramePr>
          <p:xfrm>
            <a:off x="5460" y="5503"/>
            <a:ext cx="547" cy="520"/>
          </p:xfrm>
          <a:graphic>
            <a:graphicData uri="http://schemas.openxmlformats.org/presentationml/2006/ole">
              <mc:AlternateContent xmlns:mc="http://schemas.openxmlformats.org/markup-compatibility/2006">
                <mc:Choice xmlns:v="urn:schemas-microsoft-com:vml" Requires="v">
                  <p:oleObj spid="_x0000_s3161" name="" r:id="rId38" imgW="190500" imgH="177165" progId="Equation.KSEE3">
                    <p:embed/>
                  </p:oleObj>
                </mc:Choice>
                <mc:Fallback>
                  <p:oleObj name="" r:id="rId38" imgW="190500" imgH="177165" progId="Equation.KSEE3">
                    <p:embed/>
                    <p:pic>
                      <p:nvPicPr>
                        <p:cNvPr id="0" name="图片 1026"/>
                        <p:cNvPicPr/>
                        <p:nvPr/>
                      </p:nvPicPr>
                      <p:blipFill>
                        <a:blip r:embed="rId28"/>
                        <a:stretch>
                          <a:fillRect/>
                        </a:stretch>
                      </p:blipFill>
                      <p:spPr>
                        <a:xfrm>
                          <a:off x="5460" y="5503"/>
                          <a:ext cx="547" cy="520"/>
                        </a:xfrm>
                        <a:prstGeom prst="rect">
                          <a:avLst/>
                        </a:prstGeom>
                      </p:spPr>
                    </p:pic>
                  </p:oleObj>
                </mc:Fallback>
              </mc:AlternateContent>
            </a:graphicData>
          </a:graphic>
        </p:graphicFrame>
        <p:graphicFrame>
          <p:nvGraphicFramePr>
            <p:cNvPr id="101" name="对象 100">
              <a:hlinkClick r:id="" action="ppaction://ole?verb=0"/>
            </p:cNvPr>
            <p:cNvGraphicFramePr>
              <a:graphicFrameLocks noChangeAspect="1"/>
            </p:cNvGraphicFramePr>
            <p:nvPr/>
          </p:nvGraphicFramePr>
          <p:xfrm>
            <a:off x="3021" y="4819"/>
            <a:ext cx="1503" cy="582"/>
          </p:xfrm>
          <a:graphic>
            <a:graphicData uri="http://schemas.openxmlformats.org/presentationml/2006/ole">
              <mc:AlternateContent xmlns:mc="http://schemas.openxmlformats.org/markup-compatibility/2006">
                <mc:Choice xmlns:v="urn:schemas-microsoft-com:vml" Requires="v">
                  <p:oleObj spid="_x0000_s3162" name="" r:id="rId39" imgW="685800" imgH="228600" progId="Equation.KSEE3">
                    <p:embed/>
                  </p:oleObj>
                </mc:Choice>
                <mc:Fallback>
                  <p:oleObj name="" r:id="rId39" imgW="685800" imgH="228600" progId="Equation.KSEE3">
                    <p:embed/>
                    <p:pic>
                      <p:nvPicPr>
                        <p:cNvPr id="0" name="图片 1028"/>
                        <p:cNvPicPr/>
                        <p:nvPr/>
                      </p:nvPicPr>
                      <p:blipFill>
                        <a:blip r:embed="rId40"/>
                        <a:stretch>
                          <a:fillRect/>
                        </a:stretch>
                      </p:blipFill>
                      <p:spPr>
                        <a:xfrm>
                          <a:off x="3021" y="4819"/>
                          <a:ext cx="1503" cy="582"/>
                        </a:xfrm>
                        <a:prstGeom prst="rect">
                          <a:avLst/>
                        </a:prstGeom>
                      </p:spPr>
                    </p:pic>
                  </p:oleObj>
                </mc:Fallback>
              </mc:AlternateContent>
            </a:graphicData>
          </a:graphic>
        </p:graphicFrame>
      </p:grpSp>
      <p:graphicFrame>
        <p:nvGraphicFramePr>
          <p:cNvPr id="103" name="对象 102">
            <a:hlinkClick r:id="" action="ppaction://ole?verb=0"/>
          </p:cNvPr>
          <p:cNvGraphicFramePr>
            <a:graphicFrameLocks noChangeAspect="1"/>
          </p:cNvGraphicFramePr>
          <p:nvPr/>
        </p:nvGraphicFramePr>
        <p:xfrm>
          <a:off x="918845" y="6102985"/>
          <a:ext cx="336550" cy="391160"/>
        </p:xfrm>
        <a:graphic>
          <a:graphicData uri="http://schemas.openxmlformats.org/presentationml/2006/ole">
            <mc:AlternateContent xmlns:mc="http://schemas.openxmlformats.org/markup-compatibility/2006">
              <mc:Choice xmlns:v="urn:schemas-microsoft-com:vml" Requires="v">
                <p:oleObj spid="_x0000_s3163" name="" r:id="rId41" imgW="152400" imgH="177165" progId="Equation.KSEE3">
                  <p:embed/>
                </p:oleObj>
              </mc:Choice>
              <mc:Fallback>
                <p:oleObj name="" r:id="rId41" imgW="152400" imgH="177165" progId="Equation.KSEE3">
                  <p:embed/>
                  <p:pic>
                    <p:nvPicPr>
                      <p:cNvPr id="0" name="图片 1029"/>
                      <p:cNvPicPr/>
                      <p:nvPr/>
                    </p:nvPicPr>
                    <p:blipFill>
                      <a:blip r:embed="rId42"/>
                      <a:stretch>
                        <a:fillRect/>
                      </a:stretch>
                    </p:blipFill>
                    <p:spPr>
                      <a:xfrm>
                        <a:off x="918845" y="6102985"/>
                        <a:ext cx="336550" cy="391160"/>
                      </a:xfrm>
                      <a:prstGeom prst="rect">
                        <a:avLst/>
                      </a:prstGeom>
                    </p:spPr>
                  </p:pic>
                </p:oleObj>
              </mc:Fallback>
            </mc:AlternateContent>
          </a:graphicData>
        </a:graphic>
      </p:graphicFrame>
      <p:grpSp>
        <p:nvGrpSpPr>
          <p:cNvPr id="89" name="组合 88"/>
          <p:cNvGrpSpPr/>
          <p:nvPr/>
        </p:nvGrpSpPr>
        <p:grpSpPr>
          <a:xfrm>
            <a:off x="3303905" y="576580"/>
            <a:ext cx="4760595" cy="1111885"/>
            <a:chOff x="5203" y="908"/>
            <a:chExt cx="7497" cy="1751"/>
          </a:xfrm>
        </p:grpSpPr>
        <p:sp>
          <p:nvSpPr>
            <p:cNvPr id="43" name="横卷形 42"/>
            <p:cNvSpPr/>
            <p:nvPr/>
          </p:nvSpPr>
          <p:spPr>
            <a:xfrm>
              <a:off x="5203" y="908"/>
              <a:ext cx="7497" cy="1751"/>
            </a:xfrm>
            <a:prstGeom prst="horizont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文本框 43"/>
            <p:cNvSpPr txBox="1"/>
            <p:nvPr/>
          </p:nvSpPr>
          <p:spPr>
            <a:xfrm>
              <a:off x="6320" y="908"/>
              <a:ext cx="5603" cy="1743"/>
            </a:xfrm>
            <a:prstGeom prst="rect">
              <a:avLst/>
            </a:prstGeom>
            <a:noFill/>
          </p:spPr>
          <p:txBody>
            <a:bodyPr wrap="square" rtlCol="0">
              <a:spAutoFit/>
            </a:bodyPr>
            <a:lstStyle/>
            <a:p>
              <a:r>
                <a:rPr lang="zh-CN" altLang="en-US" sz="6600" b="1">
                  <a:solidFill>
                    <a:srgbClr val="FF0000"/>
                  </a:solidFill>
                  <a:latin typeface="楷体" panose="02010609060101010101" pitchFamily="49" charset="-122"/>
                  <a:ea typeface="楷体" panose="02010609060101010101" pitchFamily="49" charset="-122"/>
                </a:rPr>
                <a:t>阶梯特性</a:t>
              </a:r>
              <a:endParaRPr lang="zh-CN" altLang="en-US" sz="6600" b="1">
                <a:solidFill>
                  <a:srgbClr val="FF0000"/>
                </a:solidFill>
                <a:latin typeface="楷体" panose="02010609060101010101" pitchFamily="49" charset="-122"/>
                <a:ea typeface="楷体" panose="02010609060101010101" pitchFamily="49"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2000"/>
                                  </p:stCondLst>
                                  <p:childTnLst>
                                    <p:set>
                                      <p:cBhvr>
                                        <p:cTn id="10" dur="1" fill="hold">
                                          <p:stCondLst>
                                            <p:cond delay="0"/>
                                          </p:stCondLst>
                                        </p:cTn>
                                        <p:tgtEl>
                                          <p:spTgt spid="2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0"/>
                                        </p:tgtEl>
                                        <p:attrNameLst>
                                          <p:attrName>style.visibility</p:attrName>
                                        </p:attrNameLst>
                                      </p:cBhvr>
                                      <p:to>
                                        <p:strVal val="visible"/>
                                      </p:to>
                                    </p:set>
                                  </p:childTnLst>
                                </p:cTn>
                              </p:par>
                            </p:childTnLst>
                          </p:cTn>
                        </p:par>
                        <p:par>
                          <p:cTn id="19" fill="hold">
                            <p:stCondLst>
                              <p:cond delay="0"/>
                            </p:stCondLst>
                            <p:childTnLst>
                              <p:par>
                                <p:cTn id="20" presetID="49" presetClass="entr" presetSubtype="0" decel="100000" fill="hold" nodeType="afterEffect">
                                  <p:stCondLst>
                                    <p:cond delay="0"/>
                                  </p:stCondLst>
                                  <p:childTnLst>
                                    <p:set>
                                      <p:cBhvr>
                                        <p:cTn id="21" dur="1" fill="hold">
                                          <p:stCondLst>
                                            <p:cond delay="0"/>
                                          </p:stCondLst>
                                        </p:cTn>
                                        <p:tgtEl>
                                          <p:spTgt spid="21"/>
                                        </p:tgtEl>
                                        <p:attrNameLst>
                                          <p:attrName>style.visibility</p:attrName>
                                        </p:attrNameLst>
                                      </p:cBhvr>
                                      <p:to>
                                        <p:strVal val="visible"/>
                                      </p:to>
                                    </p:set>
                                    <p:anim calcmode="lin" valueType="num">
                                      <p:cBhvr>
                                        <p:cTn id="22" dur="500" fill="hold"/>
                                        <p:tgtEl>
                                          <p:spTgt spid="21"/>
                                        </p:tgtEl>
                                        <p:attrNameLst>
                                          <p:attrName>ppt_w</p:attrName>
                                        </p:attrNameLst>
                                      </p:cBhvr>
                                      <p:tavLst>
                                        <p:tav tm="0">
                                          <p:val>
                                            <p:fltVal val="0"/>
                                          </p:val>
                                        </p:tav>
                                        <p:tav tm="100000">
                                          <p:val>
                                            <p:strVal val="#ppt_w"/>
                                          </p:val>
                                        </p:tav>
                                      </p:tavLst>
                                    </p:anim>
                                    <p:anim calcmode="lin" valueType="num">
                                      <p:cBhvr>
                                        <p:cTn id="23" dur="500" fill="hold"/>
                                        <p:tgtEl>
                                          <p:spTgt spid="21"/>
                                        </p:tgtEl>
                                        <p:attrNameLst>
                                          <p:attrName>ppt_h</p:attrName>
                                        </p:attrNameLst>
                                      </p:cBhvr>
                                      <p:tavLst>
                                        <p:tav tm="0">
                                          <p:val>
                                            <p:fltVal val="0"/>
                                          </p:val>
                                        </p:tav>
                                        <p:tav tm="100000">
                                          <p:val>
                                            <p:strVal val="#ppt_h"/>
                                          </p:val>
                                        </p:tav>
                                      </p:tavLst>
                                    </p:anim>
                                    <p:anim calcmode="lin" valueType="num">
                                      <p:cBhvr>
                                        <p:cTn id="24" dur="500" fill="hold"/>
                                        <p:tgtEl>
                                          <p:spTgt spid="21"/>
                                        </p:tgtEl>
                                        <p:attrNameLst>
                                          <p:attrName>style.rotation</p:attrName>
                                        </p:attrNameLst>
                                      </p:cBhvr>
                                      <p:tavLst>
                                        <p:tav tm="0">
                                          <p:val>
                                            <p:fltVal val="360"/>
                                          </p:val>
                                        </p:tav>
                                        <p:tav tm="100000">
                                          <p:val>
                                            <p:fltVal val="0"/>
                                          </p:val>
                                        </p:tav>
                                      </p:tavLst>
                                    </p:anim>
                                    <p:animEffect transition="in" filter="fade">
                                      <p:cBhvr>
                                        <p:cTn id="25" dur="500"/>
                                        <p:tgtEl>
                                          <p:spTgt spid="21"/>
                                        </p:tgtEl>
                                      </p:cBhvr>
                                    </p:animEffec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nodeType="clickEffect">
                                  <p:stCondLst>
                                    <p:cond delay="0"/>
                                  </p:stCondLst>
                                  <p:childTnLst>
                                    <p:set>
                                      <p:cBhvr>
                                        <p:cTn id="29" dur="1" fill="hold">
                                          <p:stCondLst>
                                            <p:cond delay="0"/>
                                          </p:stCondLst>
                                        </p:cTn>
                                        <p:tgtEl>
                                          <p:spTgt spid="32"/>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nodeType="clickEffect">
                                  <p:stCondLst>
                                    <p:cond delay="0"/>
                                  </p:stCondLst>
                                  <p:childTnLst>
                                    <p:set>
                                      <p:cBhvr>
                                        <p:cTn id="33" dur="1" fill="hold">
                                          <p:stCondLst>
                                            <p:cond delay="0"/>
                                          </p:stCondLst>
                                        </p:cTn>
                                        <p:tgtEl>
                                          <p:spTgt spid="33"/>
                                        </p:tgtEl>
                                        <p:attrNameLst>
                                          <p:attrName>style.visibility</p:attrName>
                                        </p:attrNameLst>
                                      </p:cBhvr>
                                      <p:to>
                                        <p:strVal val="visible"/>
                                      </p:to>
                                    </p:set>
                                  </p:childTnLst>
                                </p:cTn>
                              </p:par>
                            </p:childTnLst>
                          </p:cTn>
                        </p:par>
                        <p:par>
                          <p:cTn id="34" fill="hold">
                            <p:stCondLst>
                              <p:cond delay="0"/>
                            </p:stCondLst>
                            <p:childTnLst>
                              <p:par>
                                <p:cTn id="35" presetID="49" presetClass="entr" presetSubtype="0" decel="100000" fill="hold" nodeType="after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p:cTn id="37" dur="500" fill="hold"/>
                                        <p:tgtEl>
                                          <p:spTgt spid="8"/>
                                        </p:tgtEl>
                                        <p:attrNameLst>
                                          <p:attrName>ppt_w</p:attrName>
                                        </p:attrNameLst>
                                      </p:cBhvr>
                                      <p:tavLst>
                                        <p:tav tm="0">
                                          <p:val>
                                            <p:fltVal val="0"/>
                                          </p:val>
                                        </p:tav>
                                        <p:tav tm="100000">
                                          <p:val>
                                            <p:strVal val="#ppt_w"/>
                                          </p:val>
                                        </p:tav>
                                      </p:tavLst>
                                    </p:anim>
                                    <p:anim calcmode="lin" valueType="num">
                                      <p:cBhvr>
                                        <p:cTn id="38" dur="500" fill="hold"/>
                                        <p:tgtEl>
                                          <p:spTgt spid="8"/>
                                        </p:tgtEl>
                                        <p:attrNameLst>
                                          <p:attrName>ppt_h</p:attrName>
                                        </p:attrNameLst>
                                      </p:cBhvr>
                                      <p:tavLst>
                                        <p:tav tm="0">
                                          <p:val>
                                            <p:fltVal val="0"/>
                                          </p:val>
                                        </p:tav>
                                        <p:tav tm="100000">
                                          <p:val>
                                            <p:strVal val="#ppt_h"/>
                                          </p:val>
                                        </p:tav>
                                      </p:tavLst>
                                    </p:anim>
                                    <p:anim calcmode="lin" valueType="num">
                                      <p:cBhvr>
                                        <p:cTn id="39" dur="500" fill="hold"/>
                                        <p:tgtEl>
                                          <p:spTgt spid="8"/>
                                        </p:tgtEl>
                                        <p:attrNameLst>
                                          <p:attrName>style.rotation</p:attrName>
                                        </p:attrNameLst>
                                      </p:cBhvr>
                                      <p:tavLst>
                                        <p:tav tm="0">
                                          <p:val>
                                            <p:fltVal val="360"/>
                                          </p:val>
                                        </p:tav>
                                        <p:tav tm="100000">
                                          <p:val>
                                            <p:fltVal val="0"/>
                                          </p:val>
                                        </p:tav>
                                      </p:tavLst>
                                    </p:anim>
                                    <p:animEffect transition="in" filter="fade">
                                      <p:cBhvr>
                                        <p:cTn id="40" dur="500"/>
                                        <p:tgtEl>
                                          <p:spTgt spid="8"/>
                                        </p:tgtEl>
                                      </p:cBhvr>
                                    </p:animEffec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34"/>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36"/>
                                        </p:tgtEl>
                                        <p:attrNameLst>
                                          <p:attrName>style.visibility</p:attrName>
                                        </p:attrNameLst>
                                      </p:cBhvr>
                                      <p:to>
                                        <p:strVal val="visible"/>
                                      </p:to>
                                    </p:set>
                                  </p:childTnLst>
                                </p:cTn>
                              </p:par>
                            </p:childTnLst>
                          </p:cTn>
                        </p:par>
                        <p:par>
                          <p:cTn id="49" fill="hold">
                            <p:stCondLst>
                              <p:cond delay="0"/>
                            </p:stCondLst>
                            <p:childTnLst>
                              <p:par>
                                <p:cTn id="50" presetID="49" presetClass="entr" presetSubtype="0" decel="100000" fill="hold" nodeType="afterEffect">
                                  <p:stCondLst>
                                    <p:cond delay="0"/>
                                  </p:stCondLst>
                                  <p:childTnLst>
                                    <p:set>
                                      <p:cBhvr>
                                        <p:cTn id="51" dur="1" fill="hold">
                                          <p:stCondLst>
                                            <p:cond delay="0"/>
                                          </p:stCondLst>
                                        </p:cTn>
                                        <p:tgtEl>
                                          <p:spTgt spid="90"/>
                                        </p:tgtEl>
                                        <p:attrNameLst>
                                          <p:attrName>style.visibility</p:attrName>
                                        </p:attrNameLst>
                                      </p:cBhvr>
                                      <p:to>
                                        <p:strVal val="visible"/>
                                      </p:to>
                                    </p:set>
                                    <p:anim calcmode="lin" valueType="num">
                                      <p:cBhvr>
                                        <p:cTn id="52" dur="500" fill="hold"/>
                                        <p:tgtEl>
                                          <p:spTgt spid="90"/>
                                        </p:tgtEl>
                                        <p:attrNameLst>
                                          <p:attrName>ppt_w</p:attrName>
                                        </p:attrNameLst>
                                      </p:cBhvr>
                                      <p:tavLst>
                                        <p:tav tm="0">
                                          <p:val>
                                            <p:fltVal val="0"/>
                                          </p:val>
                                        </p:tav>
                                        <p:tav tm="100000">
                                          <p:val>
                                            <p:strVal val="#ppt_w"/>
                                          </p:val>
                                        </p:tav>
                                      </p:tavLst>
                                    </p:anim>
                                    <p:anim calcmode="lin" valueType="num">
                                      <p:cBhvr>
                                        <p:cTn id="53" dur="500" fill="hold"/>
                                        <p:tgtEl>
                                          <p:spTgt spid="90"/>
                                        </p:tgtEl>
                                        <p:attrNameLst>
                                          <p:attrName>ppt_h</p:attrName>
                                        </p:attrNameLst>
                                      </p:cBhvr>
                                      <p:tavLst>
                                        <p:tav tm="0">
                                          <p:val>
                                            <p:fltVal val="0"/>
                                          </p:val>
                                        </p:tav>
                                        <p:tav tm="100000">
                                          <p:val>
                                            <p:strVal val="#ppt_h"/>
                                          </p:val>
                                        </p:tav>
                                      </p:tavLst>
                                    </p:anim>
                                    <p:anim calcmode="lin" valueType="num">
                                      <p:cBhvr>
                                        <p:cTn id="54" dur="500" fill="hold"/>
                                        <p:tgtEl>
                                          <p:spTgt spid="90"/>
                                        </p:tgtEl>
                                        <p:attrNameLst>
                                          <p:attrName>style.rotation</p:attrName>
                                        </p:attrNameLst>
                                      </p:cBhvr>
                                      <p:tavLst>
                                        <p:tav tm="0">
                                          <p:val>
                                            <p:fltVal val="360"/>
                                          </p:val>
                                        </p:tav>
                                        <p:tav tm="100000">
                                          <p:val>
                                            <p:fltVal val="0"/>
                                          </p:val>
                                        </p:tav>
                                      </p:tavLst>
                                    </p:anim>
                                    <p:animEffect transition="in" filter="fade">
                                      <p:cBhvr>
                                        <p:cTn id="55" dur="500"/>
                                        <p:tgtEl>
                                          <p:spTgt spid="90"/>
                                        </p:tgtEl>
                                      </p:cBhvr>
                                    </p:animEffect>
                                  </p:childTnLst>
                                </p:cTn>
                              </p:par>
                            </p:childTnLst>
                          </p:cTn>
                        </p:par>
                      </p:childTnLst>
                    </p:cTn>
                  </p:par>
                  <p:par>
                    <p:cTn id="56" fill="hold">
                      <p:stCondLst>
                        <p:cond delay="indefinite"/>
                      </p:stCondLst>
                      <p:childTnLst>
                        <p:par>
                          <p:cTn id="57" fill="hold">
                            <p:stCondLst>
                              <p:cond delay="0"/>
                            </p:stCondLst>
                            <p:childTnLst>
                              <p:par>
                                <p:cTn id="58" presetID="1" presetClass="entr" presetSubtype="0" fill="hold" nodeType="clickEffect">
                                  <p:stCondLst>
                                    <p:cond delay="0"/>
                                  </p:stCondLst>
                                  <p:childTnLst>
                                    <p:set>
                                      <p:cBhvr>
                                        <p:cTn id="59" dur="1" fill="hold">
                                          <p:stCondLst>
                                            <p:cond delay="0"/>
                                          </p:stCondLst>
                                        </p:cTn>
                                        <p:tgtEl>
                                          <p:spTgt spid="41"/>
                                        </p:tgtEl>
                                        <p:attrNameLst>
                                          <p:attrName>style.visibility</p:attrName>
                                        </p:attrNameLst>
                                      </p:cBhvr>
                                      <p:to>
                                        <p:strVal val="visible"/>
                                      </p:to>
                                    </p:set>
                                  </p:childTnLst>
                                </p:cTn>
                              </p:par>
                            </p:childTnLst>
                          </p:cTn>
                        </p:par>
                      </p:childTnLst>
                    </p:cTn>
                  </p:par>
                  <p:par>
                    <p:cTn id="60" fill="hold">
                      <p:stCondLst>
                        <p:cond delay="indefinite"/>
                      </p:stCondLst>
                      <p:childTnLst>
                        <p:par>
                          <p:cTn id="61" fill="hold">
                            <p:stCondLst>
                              <p:cond delay="0"/>
                            </p:stCondLst>
                            <p:childTnLst>
                              <p:par>
                                <p:cTn id="62" presetID="1" presetClass="entr" presetSubtype="0" fill="hold" nodeType="clickEffect">
                                  <p:stCondLst>
                                    <p:cond delay="0"/>
                                  </p:stCondLst>
                                  <p:childTnLst>
                                    <p:set>
                                      <p:cBhvr>
                                        <p:cTn id="63" dur="1" fill="hold">
                                          <p:stCondLst>
                                            <p:cond delay="0"/>
                                          </p:stCondLst>
                                        </p:cTn>
                                        <p:tgtEl>
                                          <p:spTgt spid="42"/>
                                        </p:tgtEl>
                                        <p:attrNameLst>
                                          <p:attrName>style.visibility</p:attrName>
                                        </p:attrNameLst>
                                      </p:cBhvr>
                                      <p:to>
                                        <p:strVal val="visible"/>
                                      </p:to>
                                    </p:set>
                                  </p:childTnLst>
                                </p:cTn>
                              </p:par>
                            </p:childTnLst>
                          </p:cTn>
                        </p:par>
                        <p:par>
                          <p:cTn id="64" fill="hold">
                            <p:stCondLst>
                              <p:cond delay="0"/>
                            </p:stCondLst>
                            <p:childTnLst>
                              <p:par>
                                <p:cTn id="65" presetID="49" presetClass="entr" presetSubtype="0" decel="100000" fill="hold" nodeType="afterEffect">
                                  <p:stCondLst>
                                    <p:cond delay="0"/>
                                  </p:stCondLst>
                                  <p:childTnLst>
                                    <p:set>
                                      <p:cBhvr>
                                        <p:cTn id="66" dur="1" fill="hold">
                                          <p:stCondLst>
                                            <p:cond delay="0"/>
                                          </p:stCondLst>
                                        </p:cTn>
                                        <p:tgtEl>
                                          <p:spTgt spid="86"/>
                                        </p:tgtEl>
                                        <p:attrNameLst>
                                          <p:attrName>style.visibility</p:attrName>
                                        </p:attrNameLst>
                                      </p:cBhvr>
                                      <p:to>
                                        <p:strVal val="visible"/>
                                      </p:to>
                                    </p:set>
                                    <p:anim calcmode="lin" valueType="num">
                                      <p:cBhvr>
                                        <p:cTn id="67" dur="500" fill="hold"/>
                                        <p:tgtEl>
                                          <p:spTgt spid="86"/>
                                        </p:tgtEl>
                                        <p:attrNameLst>
                                          <p:attrName>ppt_w</p:attrName>
                                        </p:attrNameLst>
                                      </p:cBhvr>
                                      <p:tavLst>
                                        <p:tav tm="0">
                                          <p:val>
                                            <p:fltVal val="0"/>
                                          </p:val>
                                        </p:tav>
                                        <p:tav tm="100000">
                                          <p:val>
                                            <p:strVal val="#ppt_w"/>
                                          </p:val>
                                        </p:tav>
                                      </p:tavLst>
                                    </p:anim>
                                    <p:anim calcmode="lin" valueType="num">
                                      <p:cBhvr>
                                        <p:cTn id="68" dur="500" fill="hold"/>
                                        <p:tgtEl>
                                          <p:spTgt spid="86"/>
                                        </p:tgtEl>
                                        <p:attrNameLst>
                                          <p:attrName>ppt_h</p:attrName>
                                        </p:attrNameLst>
                                      </p:cBhvr>
                                      <p:tavLst>
                                        <p:tav tm="0">
                                          <p:val>
                                            <p:fltVal val="0"/>
                                          </p:val>
                                        </p:tav>
                                        <p:tav tm="100000">
                                          <p:val>
                                            <p:strVal val="#ppt_h"/>
                                          </p:val>
                                        </p:tav>
                                      </p:tavLst>
                                    </p:anim>
                                    <p:anim calcmode="lin" valueType="num">
                                      <p:cBhvr>
                                        <p:cTn id="69" dur="500" fill="hold"/>
                                        <p:tgtEl>
                                          <p:spTgt spid="86"/>
                                        </p:tgtEl>
                                        <p:attrNameLst>
                                          <p:attrName>style.rotation</p:attrName>
                                        </p:attrNameLst>
                                      </p:cBhvr>
                                      <p:tavLst>
                                        <p:tav tm="0">
                                          <p:val>
                                            <p:fltVal val="360"/>
                                          </p:val>
                                        </p:tav>
                                        <p:tav tm="100000">
                                          <p:val>
                                            <p:fltVal val="0"/>
                                          </p:val>
                                        </p:tav>
                                      </p:tavLst>
                                    </p:anim>
                                    <p:animEffect transition="in" filter="fade">
                                      <p:cBhvr>
                                        <p:cTn id="70" dur="500"/>
                                        <p:tgtEl>
                                          <p:spTgt spid="86"/>
                                        </p:tgtEl>
                                      </p:cBhvr>
                                    </p:animEffect>
                                  </p:childTnLst>
                                </p:cTn>
                              </p:par>
                            </p:childTnLst>
                          </p:cTn>
                        </p:par>
                        <p:par>
                          <p:cTn id="71" fill="hold">
                            <p:stCondLst>
                              <p:cond delay="500"/>
                            </p:stCondLst>
                            <p:childTnLst>
                              <p:par>
                                <p:cTn id="72" presetID="1" presetClass="entr" presetSubtype="0" fill="hold" nodeType="afterEffect">
                                  <p:stCondLst>
                                    <p:cond delay="1000"/>
                                  </p:stCondLst>
                                  <p:childTnLst>
                                    <p:set>
                                      <p:cBhvr>
                                        <p:cTn id="73" dur="1" fill="hold">
                                          <p:stCondLst>
                                            <p:cond delay="0"/>
                                          </p:stCondLst>
                                        </p:cTn>
                                        <p:tgtEl>
                                          <p:spTgt spid="8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07950" y="327660"/>
            <a:ext cx="12160885" cy="6000750"/>
          </a:xfrm>
          <a:prstGeom prst="rect">
            <a:avLst/>
          </a:prstGeom>
          <a:noFill/>
        </p:spPr>
        <p:txBody>
          <a:bodyPr wrap="square" rtlCol="0" anchor="t">
            <a:spAutoFit/>
          </a:bodyPr>
          <a:lstStyle/>
          <a:p>
            <a:r>
              <a:rPr lang="zh-CN" altLang="en-US" sz="2400" dirty="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rPr>
              <a:t>过电流保护动作电流整定</a:t>
            </a:r>
            <a:r>
              <a:rPr lang="en-US" altLang="zh-CN" sz="2400" dirty="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rPr>
              <a:t>:</a:t>
            </a:r>
            <a:endParaRPr lang="en-US" altLang="zh-CN" sz="2400" dirty="0">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cs typeface="楷体" panose="02010609060101010101" pitchFamily="49" charset="-122"/>
              <a:sym typeface="+mn-ea"/>
            </a:endParaRPr>
          </a:p>
          <a:p>
            <a:r>
              <a:rPr lang="en-US" altLang="zh-CN" sz="2400">
                <a:latin typeface="楷体" panose="02010609060101010101" pitchFamily="49" charset="-122"/>
                <a:ea typeface="楷体" panose="02010609060101010101" pitchFamily="49" charset="-122"/>
                <a:cs typeface="楷体" panose="02010609060101010101" pitchFamily="49" charset="-122"/>
              </a:rPr>
              <a:t>  </a:t>
            </a:r>
            <a:r>
              <a:rPr lang="zh-CN" altLang="en-US" sz="2400">
                <a:latin typeface="楷体" panose="02010609060101010101" pitchFamily="49" charset="-122"/>
                <a:ea typeface="楷体" panose="02010609060101010101" pitchFamily="49" charset="-122"/>
                <a:cs typeface="楷体" panose="02010609060101010101" pitchFamily="49" charset="-122"/>
              </a:rPr>
              <a:t>为保证被保护线路通过最大负荷时不误动作，以及当外部短路故障切断后出现最大自启动电流时应可靠返回，过电流保护应按以下2个条件整定：</a:t>
            </a:r>
            <a:endParaRPr lang="zh-CN" altLang="en-US" sz="2400">
              <a:latin typeface="楷体" panose="02010609060101010101" pitchFamily="49" charset="-122"/>
              <a:ea typeface="楷体" panose="02010609060101010101" pitchFamily="49" charset="-122"/>
              <a:cs typeface="楷体" panose="02010609060101010101" pitchFamily="49" charset="-122"/>
            </a:endParaRPr>
          </a:p>
          <a:p>
            <a:r>
              <a:rPr lang="en-US" altLang="zh-CN" sz="2400">
                <a:latin typeface="楷体" panose="02010609060101010101" pitchFamily="49" charset="-122"/>
                <a:ea typeface="楷体" panose="02010609060101010101" pitchFamily="49" charset="-122"/>
                <a:cs typeface="楷体" panose="02010609060101010101" pitchFamily="49" charset="-122"/>
              </a:rPr>
              <a:t> </a:t>
            </a:r>
            <a:r>
              <a:rPr lang="zh-CN" altLang="en-US" sz="2400">
                <a:latin typeface="楷体" panose="02010609060101010101" pitchFamily="49" charset="-122"/>
                <a:ea typeface="楷体" panose="02010609060101010101" pitchFamily="49" charset="-122"/>
                <a:cs typeface="楷体" panose="02010609060101010101" pitchFamily="49" charset="-122"/>
              </a:rPr>
              <a:t>（</a:t>
            </a:r>
            <a:r>
              <a:rPr lang="en-US" altLang="zh-CN" sz="2400">
                <a:latin typeface="楷体" panose="02010609060101010101" pitchFamily="49" charset="-122"/>
                <a:ea typeface="楷体" panose="02010609060101010101" pitchFamily="49" charset="-122"/>
                <a:cs typeface="楷体" panose="02010609060101010101" pitchFamily="49" charset="-122"/>
              </a:rPr>
              <a:t>1</a:t>
            </a:r>
            <a:r>
              <a:rPr lang="zh-CN" altLang="en-US" sz="2400">
                <a:latin typeface="楷体" panose="02010609060101010101" pitchFamily="49" charset="-122"/>
                <a:ea typeface="楷体" panose="02010609060101010101" pitchFamily="49" charset="-122"/>
                <a:cs typeface="楷体" panose="02010609060101010101" pitchFamily="49" charset="-122"/>
              </a:rPr>
              <a:t>）为保证过电流保护在正常运行时不动作，其动作电流应大于最大负荷电流，即</a:t>
            </a:r>
            <a:endParaRPr lang="zh-CN" altLang="en-US" sz="2400">
              <a:latin typeface="楷体" panose="02010609060101010101" pitchFamily="49" charset="-122"/>
              <a:ea typeface="楷体" panose="02010609060101010101" pitchFamily="49" charset="-122"/>
              <a:cs typeface="楷体" panose="02010609060101010101" pitchFamily="49" charset="-122"/>
            </a:endParaRPr>
          </a:p>
          <a:p>
            <a:endParaRPr lang="zh-CN" altLang="en-US" sz="2400">
              <a:latin typeface="楷体" panose="02010609060101010101" pitchFamily="49" charset="-122"/>
              <a:ea typeface="楷体" panose="02010609060101010101" pitchFamily="49" charset="-122"/>
              <a:cs typeface="楷体" panose="02010609060101010101" pitchFamily="49" charset="-122"/>
            </a:endParaRPr>
          </a:p>
          <a:p>
            <a:endParaRPr lang="zh-CN" altLang="en-US" sz="2400"/>
          </a:p>
          <a:p>
            <a:r>
              <a:rPr lang="zh-CN" altLang="en-US" sz="2400"/>
              <a:t>  </a:t>
            </a:r>
            <a:r>
              <a:rPr lang="zh-CN" altLang="en-US" sz="2400">
                <a:latin typeface="楷体" panose="02010609060101010101" pitchFamily="49" charset="-122"/>
                <a:ea typeface="楷体" panose="02010609060101010101" pitchFamily="49" charset="-122"/>
                <a:cs typeface="楷体" panose="02010609060101010101" pitchFamily="49" charset="-122"/>
              </a:rPr>
              <a:t>（</a:t>
            </a:r>
            <a:r>
              <a:rPr lang="en-US" altLang="zh-CN" sz="2400">
                <a:latin typeface="楷体" panose="02010609060101010101" pitchFamily="49" charset="-122"/>
                <a:ea typeface="楷体" panose="02010609060101010101" pitchFamily="49" charset="-122"/>
                <a:cs typeface="楷体" panose="02010609060101010101" pitchFamily="49" charset="-122"/>
              </a:rPr>
              <a:t>2</a:t>
            </a:r>
            <a:r>
              <a:rPr lang="zh-CN" altLang="en-US" sz="2400">
                <a:latin typeface="楷体" panose="02010609060101010101" pitchFamily="49" charset="-122"/>
                <a:ea typeface="楷体" panose="02010609060101010101" pitchFamily="49" charset="-122"/>
                <a:cs typeface="楷体" panose="02010609060101010101" pitchFamily="49" charset="-122"/>
              </a:rPr>
              <a:t>）保证过电流保护在外部故障切除后可靠返回，其返回电流应大于外部短路故障切除后流过保护的最大自启动电流，即</a:t>
            </a:r>
            <a:endParaRPr lang="zh-CN" altLang="en-US" sz="2400">
              <a:latin typeface="楷体" panose="02010609060101010101" pitchFamily="49" charset="-122"/>
              <a:ea typeface="楷体" panose="02010609060101010101" pitchFamily="49" charset="-122"/>
              <a:cs typeface="楷体" panose="02010609060101010101" pitchFamily="49" charset="-122"/>
            </a:endParaRPr>
          </a:p>
          <a:p>
            <a:endParaRPr lang="zh-CN" altLang="en-US" sz="2400"/>
          </a:p>
          <a:p>
            <a:r>
              <a:rPr lang="zh-CN" altLang="zh-CN" sz="2400">
                <a:latin typeface="楷体" panose="02010609060101010101" pitchFamily="49" charset="-122"/>
                <a:ea typeface="楷体" panose="02010609060101010101" pitchFamily="49" charset="-122"/>
              </a:rPr>
              <a:t>也即</a:t>
            </a:r>
            <a:endParaRPr lang="zh-CN" altLang="zh-CN" sz="2400"/>
          </a:p>
          <a:p>
            <a:endParaRPr lang="zh-CN" altLang="zh-CN" sz="2400"/>
          </a:p>
          <a:p>
            <a:r>
              <a:rPr lang="zh-CN" altLang="en-US" sz="2400">
                <a:latin typeface="楷体" panose="02010609060101010101" pitchFamily="49" charset="-122"/>
                <a:ea typeface="楷体" panose="02010609060101010101" pitchFamily="49" charset="-122"/>
              </a:rPr>
              <a:t>式中</a:t>
            </a:r>
            <a:r>
              <a:rPr lang="zh-CN" altLang="en-US" sz="2400"/>
              <a:t>             </a:t>
            </a:r>
            <a:endParaRPr lang="zh-CN" altLang="en-US" sz="2400"/>
          </a:p>
          <a:p>
            <a:r>
              <a:rPr lang="zh-CN" altLang="en-US" sz="2400"/>
              <a:t>                </a:t>
            </a:r>
            <a:r>
              <a:rPr lang="zh-CN" altLang="en-US" sz="2400">
                <a:latin typeface="楷体" panose="02010609060101010101" pitchFamily="49" charset="-122"/>
                <a:ea typeface="楷体" panose="02010609060101010101" pitchFamily="49" charset="-122"/>
                <a:cs typeface="楷体" panose="02010609060101010101" pitchFamily="49" charset="-122"/>
              </a:rPr>
              <a:t>－－可靠系数，它是考虑继电器动作电流误差和负荷电流计算不准确等因素而引入的大于</a:t>
            </a:r>
            <a:r>
              <a:rPr lang="en-US" altLang="zh-CN" sz="2400">
                <a:latin typeface="楷体" panose="02010609060101010101" pitchFamily="49" charset="-122"/>
                <a:ea typeface="楷体" panose="02010609060101010101" pitchFamily="49" charset="-122"/>
                <a:cs typeface="楷体" panose="02010609060101010101" pitchFamily="49" charset="-122"/>
              </a:rPr>
              <a:t>1</a:t>
            </a:r>
            <a:r>
              <a:rPr lang="zh-CN" altLang="en-US" sz="2400">
                <a:latin typeface="楷体" panose="02010609060101010101" pitchFamily="49" charset="-122"/>
                <a:ea typeface="楷体" panose="02010609060101010101" pitchFamily="49" charset="-122"/>
                <a:cs typeface="楷体" panose="02010609060101010101" pitchFamily="49" charset="-122"/>
              </a:rPr>
              <a:t>的系数，一般取</a:t>
            </a:r>
            <a:r>
              <a:rPr lang="en-US" altLang="zh-CN" sz="2400">
                <a:latin typeface="楷体" panose="02010609060101010101" pitchFamily="49" charset="-122"/>
                <a:ea typeface="楷体" panose="02010609060101010101" pitchFamily="49" charset="-122"/>
                <a:cs typeface="楷体" panose="02010609060101010101" pitchFamily="49" charset="-122"/>
              </a:rPr>
              <a:t>1.15</a:t>
            </a:r>
            <a:r>
              <a:rPr lang="en-US" altLang="zh-CN" sz="2400">
                <a:latin typeface="楷体" panose="02010609060101010101" pitchFamily="49" charset="-122"/>
                <a:ea typeface="楷体" panose="02010609060101010101" pitchFamily="49" charset="-122"/>
                <a:cs typeface="楷体" panose="02010609060101010101" pitchFamily="49" charset="-122"/>
              </a:rPr>
              <a:t>~1.25;</a:t>
            </a:r>
            <a:endParaRPr lang="en-US" altLang="zh-CN" sz="2400">
              <a:latin typeface="楷体" panose="02010609060101010101" pitchFamily="49" charset="-122"/>
              <a:ea typeface="楷体" panose="02010609060101010101" pitchFamily="49" charset="-122"/>
              <a:cs typeface="楷体" panose="02010609060101010101" pitchFamily="49" charset="-122"/>
            </a:endParaRPr>
          </a:p>
          <a:p>
            <a:r>
              <a:rPr lang="en-US" altLang="zh-CN" sz="2400">
                <a:latin typeface="楷体" panose="02010609060101010101" pitchFamily="49" charset="-122"/>
                <a:ea typeface="楷体" panose="02010609060101010101" pitchFamily="49" charset="-122"/>
                <a:cs typeface="楷体" panose="02010609060101010101" pitchFamily="49" charset="-122"/>
              </a:rPr>
              <a:t>         </a:t>
            </a:r>
            <a:r>
              <a:rPr lang="zh-CN" altLang="en-US" sz="2400">
                <a:latin typeface="楷体" panose="02010609060101010101" pitchFamily="49" charset="-122"/>
                <a:ea typeface="楷体" panose="02010609060101010101" pitchFamily="49" charset="-122"/>
                <a:cs typeface="楷体" panose="02010609060101010101" pitchFamily="49" charset="-122"/>
                <a:sym typeface="+mn-ea"/>
              </a:rPr>
              <a:t>－－返回系数，一般取</a:t>
            </a:r>
            <a:r>
              <a:rPr lang="en-US" altLang="zh-CN" sz="2400">
                <a:latin typeface="楷体" panose="02010609060101010101" pitchFamily="49" charset="-122"/>
                <a:ea typeface="楷体" panose="02010609060101010101" pitchFamily="49" charset="-122"/>
                <a:cs typeface="楷体" panose="02010609060101010101" pitchFamily="49" charset="-122"/>
                <a:sym typeface="+mn-ea"/>
              </a:rPr>
              <a:t>0.85</a:t>
            </a:r>
            <a:r>
              <a:rPr lang="zh-CN" altLang="en-US" sz="2400">
                <a:latin typeface="楷体" panose="02010609060101010101" pitchFamily="49" charset="-122"/>
                <a:ea typeface="楷体" panose="02010609060101010101" pitchFamily="49" charset="-122"/>
                <a:cs typeface="楷体" panose="02010609060101010101" pitchFamily="49" charset="-122"/>
                <a:sym typeface="+mn-ea"/>
              </a:rPr>
              <a:t>；</a:t>
            </a:r>
            <a:endParaRPr lang="zh-CN" altLang="en-US" sz="2400">
              <a:latin typeface="楷体" panose="02010609060101010101" pitchFamily="49" charset="-122"/>
              <a:ea typeface="楷体" panose="02010609060101010101" pitchFamily="49" charset="-122"/>
              <a:cs typeface="楷体" panose="02010609060101010101" pitchFamily="49" charset="-122"/>
              <a:sym typeface="+mn-ea"/>
            </a:endParaRPr>
          </a:p>
          <a:p>
            <a:r>
              <a:rPr lang="zh-CN" altLang="en-US" sz="2400">
                <a:latin typeface="楷体" panose="02010609060101010101" pitchFamily="49" charset="-122"/>
                <a:ea typeface="楷体" panose="02010609060101010101" pitchFamily="49" charset="-122"/>
                <a:cs typeface="楷体" panose="02010609060101010101" pitchFamily="49" charset="-122"/>
                <a:sym typeface="+mn-ea"/>
              </a:rPr>
              <a:t>         －－电动机自启动系数，它取决于网络接线和负荷性质，一般取</a:t>
            </a:r>
            <a:r>
              <a:rPr lang="en-US" altLang="zh-CN" sz="2400">
                <a:latin typeface="楷体" panose="02010609060101010101" pitchFamily="49" charset="-122"/>
                <a:ea typeface="楷体" panose="02010609060101010101" pitchFamily="49" charset="-122"/>
                <a:cs typeface="楷体" panose="02010609060101010101" pitchFamily="49" charset="-122"/>
                <a:sym typeface="+mn-ea"/>
              </a:rPr>
              <a:t>1.5~3</a:t>
            </a:r>
            <a:r>
              <a:rPr lang="zh-CN" altLang="en-US" sz="2400">
                <a:latin typeface="楷体" panose="02010609060101010101" pitchFamily="49" charset="-122"/>
                <a:ea typeface="楷体" panose="02010609060101010101" pitchFamily="49" charset="-122"/>
                <a:cs typeface="楷体" panose="02010609060101010101" pitchFamily="49" charset="-122"/>
                <a:sym typeface="+mn-ea"/>
              </a:rPr>
              <a:t>。</a:t>
            </a:r>
            <a:endParaRPr lang="zh-CN" altLang="en-US" sz="2400">
              <a:latin typeface="楷体" panose="02010609060101010101" pitchFamily="49" charset="-122"/>
              <a:ea typeface="楷体" panose="02010609060101010101" pitchFamily="49" charset="-122"/>
              <a:cs typeface="楷体" panose="02010609060101010101" pitchFamily="49" charset="-122"/>
              <a:sym typeface="+mn-ea"/>
            </a:endParaRPr>
          </a:p>
        </p:txBody>
      </p:sp>
      <p:graphicFrame>
        <p:nvGraphicFramePr>
          <p:cNvPr id="5" name="对象 4">
            <a:hlinkClick r:id="" action="ppaction://ole?verb=0"/>
          </p:cNvPr>
          <p:cNvGraphicFramePr>
            <a:graphicFrameLocks noChangeAspect="1"/>
          </p:cNvGraphicFramePr>
          <p:nvPr/>
        </p:nvGraphicFramePr>
        <p:xfrm>
          <a:off x="4819650" y="2108200"/>
          <a:ext cx="2708275" cy="509270"/>
        </p:xfrm>
        <a:graphic>
          <a:graphicData uri="http://schemas.openxmlformats.org/presentationml/2006/ole">
            <mc:AlternateContent xmlns:mc="http://schemas.openxmlformats.org/markup-compatibility/2006">
              <mc:Choice xmlns:v="urn:schemas-microsoft-com:vml" Requires="v">
                <p:oleObj spid="_x0000_s4100" name="" r:id="rId1" imgW="952500" imgH="241300" progId="Equation.KSEE3">
                  <p:embed/>
                </p:oleObj>
              </mc:Choice>
              <mc:Fallback>
                <p:oleObj name="" r:id="rId1" imgW="952500" imgH="241300" progId="Equation.KSEE3">
                  <p:embed/>
                  <p:pic>
                    <p:nvPicPr>
                      <p:cNvPr id="0" name="图片 1024"/>
                      <p:cNvPicPr/>
                      <p:nvPr/>
                    </p:nvPicPr>
                    <p:blipFill>
                      <a:blip r:embed="rId2"/>
                      <a:stretch>
                        <a:fillRect/>
                      </a:stretch>
                    </p:blipFill>
                    <p:spPr>
                      <a:xfrm>
                        <a:off x="4819650" y="2108200"/>
                        <a:ext cx="2708275" cy="509270"/>
                      </a:xfrm>
                      <a:prstGeom prst="rect">
                        <a:avLst/>
                      </a:prstGeom>
                    </p:spPr>
                  </p:pic>
                </p:oleObj>
              </mc:Fallback>
            </mc:AlternateContent>
          </a:graphicData>
        </a:graphic>
      </p:graphicFrame>
      <p:graphicFrame>
        <p:nvGraphicFramePr>
          <p:cNvPr id="6" name="对象 5">
            <a:hlinkClick r:id="" action="ppaction://ole?verb=0"/>
          </p:cNvPr>
          <p:cNvGraphicFramePr>
            <a:graphicFrameLocks noChangeAspect="1"/>
          </p:cNvGraphicFramePr>
          <p:nvPr/>
        </p:nvGraphicFramePr>
        <p:xfrm>
          <a:off x="4819650" y="3526790"/>
          <a:ext cx="2737485" cy="447675"/>
        </p:xfrm>
        <a:graphic>
          <a:graphicData uri="http://schemas.openxmlformats.org/presentationml/2006/ole">
            <mc:AlternateContent xmlns:mc="http://schemas.openxmlformats.org/markup-compatibility/2006">
              <mc:Choice xmlns:v="urn:schemas-microsoft-com:vml" Requires="v">
                <p:oleObj spid="_x0000_s4101" name="" r:id="rId3" imgW="1193800" imgH="241300" progId="Equation.KSEE3">
                  <p:embed/>
                </p:oleObj>
              </mc:Choice>
              <mc:Fallback>
                <p:oleObj name="" r:id="rId3" imgW="1193800" imgH="241300" progId="Equation.KSEE3">
                  <p:embed/>
                  <p:pic>
                    <p:nvPicPr>
                      <p:cNvPr id="0" name="图片 1024"/>
                      <p:cNvPicPr/>
                      <p:nvPr/>
                    </p:nvPicPr>
                    <p:blipFill>
                      <a:blip r:embed="rId4"/>
                      <a:stretch>
                        <a:fillRect/>
                      </a:stretch>
                    </p:blipFill>
                    <p:spPr>
                      <a:xfrm>
                        <a:off x="4819650" y="3526790"/>
                        <a:ext cx="2737485" cy="447675"/>
                      </a:xfrm>
                      <a:prstGeom prst="rect">
                        <a:avLst/>
                      </a:prstGeom>
                    </p:spPr>
                  </p:pic>
                </p:oleObj>
              </mc:Fallback>
            </mc:AlternateContent>
          </a:graphicData>
        </a:graphic>
      </p:graphicFrame>
      <p:graphicFrame>
        <p:nvGraphicFramePr>
          <p:cNvPr id="7" name="对象 6">
            <a:hlinkClick r:id="" action="ppaction://ole?verb=0"/>
          </p:cNvPr>
          <p:cNvGraphicFramePr>
            <a:graphicFrameLocks noChangeAspect="1"/>
          </p:cNvGraphicFramePr>
          <p:nvPr/>
        </p:nvGraphicFramePr>
        <p:xfrm>
          <a:off x="4723130" y="4069080"/>
          <a:ext cx="2745740" cy="751840"/>
        </p:xfrm>
        <a:graphic>
          <a:graphicData uri="http://schemas.openxmlformats.org/presentationml/2006/ole">
            <mc:AlternateContent xmlns:mc="http://schemas.openxmlformats.org/markup-compatibility/2006">
              <mc:Choice xmlns:v="urn:schemas-microsoft-com:vml" Requires="v">
                <p:oleObj spid="_x0000_s4102" name="" r:id="rId5" imgW="1244600" imgH="457200" progId="Equation.KSEE3">
                  <p:embed/>
                </p:oleObj>
              </mc:Choice>
              <mc:Fallback>
                <p:oleObj name="" r:id="rId5" imgW="1244600" imgH="457200" progId="Equation.KSEE3">
                  <p:embed/>
                  <p:pic>
                    <p:nvPicPr>
                      <p:cNvPr id="0" name="图片 1025"/>
                      <p:cNvPicPr/>
                      <p:nvPr/>
                    </p:nvPicPr>
                    <p:blipFill>
                      <a:blip r:embed="rId6"/>
                      <a:stretch>
                        <a:fillRect/>
                      </a:stretch>
                    </p:blipFill>
                    <p:spPr>
                      <a:xfrm>
                        <a:off x="4723130" y="4069080"/>
                        <a:ext cx="2745740" cy="751840"/>
                      </a:xfrm>
                      <a:prstGeom prst="rect">
                        <a:avLst/>
                      </a:prstGeom>
                    </p:spPr>
                  </p:pic>
                </p:oleObj>
              </mc:Fallback>
            </mc:AlternateContent>
          </a:graphicData>
        </a:graphic>
      </p:graphicFrame>
      <p:sp>
        <p:nvSpPr>
          <p:cNvPr id="9" name="矩形 8"/>
          <p:cNvSpPr/>
          <p:nvPr/>
        </p:nvSpPr>
        <p:spPr>
          <a:xfrm>
            <a:off x="170180" y="1000125"/>
            <a:ext cx="11965305" cy="684530"/>
          </a:xfrm>
          <a:prstGeom prst="rect">
            <a:avLst/>
          </a:prstGeom>
          <a:noFill/>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788670" y="1776730"/>
            <a:ext cx="236855" cy="368300"/>
          </a:xfrm>
          <a:prstGeom prst="rect">
            <a:avLst/>
          </a:prstGeom>
          <a:noFill/>
        </p:spPr>
        <p:txBody>
          <a:bodyPr wrap="square" rtlCol="0">
            <a:spAutoFit/>
          </a:bodyPr>
          <a:lstStyle/>
          <a:p>
            <a:endParaRPr lang="zh-CN" alt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5" name="文本框 161794"/>
          <p:cNvSpPr txBox="1"/>
          <p:nvPr/>
        </p:nvSpPr>
        <p:spPr>
          <a:xfrm>
            <a:off x="267335" y="1080135"/>
            <a:ext cx="11323320" cy="2784475"/>
          </a:xfrm>
          <a:prstGeom prst="rect">
            <a:avLst/>
          </a:prstGeom>
          <a:noFill/>
          <a:ln w="9525">
            <a:noFill/>
          </a:ln>
        </p:spPr>
        <p:txBody>
          <a:bodyPr wrap="square" anchor="t">
            <a:spAutoFit/>
          </a:bodyPr>
          <a:lstStyle/>
          <a:p>
            <a:pPr lvl="0" indent="0" algn="l" fontAlgn="auto">
              <a:lnSpc>
                <a:spcPts val="3500"/>
              </a:lnSpc>
              <a:spcBef>
                <a:spcPts val="0"/>
              </a:spcBef>
              <a:spcAft>
                <a:spcPts val="0"/>
              </a:spcAft>
            </a:pPr>
            <a:r>
              <a:rPr lang="en-US" altLang="zh-CN" sz="2800" dirty="0">
                <a:latin typeface="宋体" panose="02010600030101010101" pitchFamily="2" charset="-122"/>
                <a:ea typeface="宋体" panose="02010600030101010101" pitchFamily="2" charset="-122"/>
              </a:rPr>
              <a:t>   </a:t>
            </a:r>
            <a:r>
              <a:rPr lang="zh-CN" altLang="en-US" sz="2400" dirty="0">
                <a:latin typeface="楷体" panose="02010609060101010101" pitchFamily="49" charset="-122"/>
                <a:ea typeface="楷体" panose="02010609060101010101" pitchFamily="49" charset="-122"/>
                <a:cs typeface="楷体" panose="02010609060101010101" pitchFamily="49" charset="-122"/>
              </a:rPr>
              <a:t>输电线路发生短路故障时，反映电流增大而瞬时动作切除故障的电流保护称为无时限电流速断保护，又称电流</a:t>
            </a:r>
            <a:r>
              <a:rPr lang="en-US" altLang="zh-CN" sz="2400" dirty="0">
                <a:latin typeface="楷体" panose="02010609060101010101" pitchFamily="49" charset="-122"/>
                <a:ea typeface="楷体" panose="02010609060101010101" pitchFamily="49" charset="-122"/>
                <a:cs typeface="楷体" panose="02010609060101010101" pitchFamily="49" charset="-122"/>
              </a:rPr>
              <a:t>I</a:t>
            </a:r>
            <a:r>
              <a:rPr lang="zh-CN" altLang="en-US" sz="2400" dirty="0">
                <a:latin typeface="楷体" panose="02010609060101010101" pitchFamily="49" charset="-122"/>
                <a:ea typeface="楷体" panose="02010609060101010101" pitchFamily="49" charset="-122"/>
                <a:cs typeface="楷体" panose="02010609060101010101" pitchFamily="49" charset="-122"/>
              </a:rPr>
              <a:t>段保护或瞬时电流速断保护。</a:t>
            </a:r>
            <a:endParaRPr lang="zh-CN" altLang="en-US" sz="2000" dirty="0">
              <a:latin typeface="宋体" panose="02010600030101010101" pitchFamily="2" charset="-122"/>
              <a:ea typeface="宋体" panose="02010600030101010101" pitchFamily="2" charset="-122"/>
            </a:endParaRPr>
          </a:p>
          <a:p>
            <a:pPr lvl="0" indent="0" algn="l" fontAlgn="auto">
              <a:lnSpc>
                <a:spcPts val="3500"/>
              </a:lnSpc>
              <a:spcBef>
                <a:spcPts val="0"/>
              </a:spcBef>
              <a:spcAft>
                <a:spcPts val="0"/>
              </a:spcAft>
            </a:pPr>
            <a:r>
              <a:rPr lang="zh-CN" altLang="en-US" sz="2000">
                <a:latin typeface="宋体" panose="02010600030101010101" pitchFamily="2" charset="-122"/>
                <a:ea typeface="宋体" panose="02010600030101010101" pitchFamily="2" charset="-122"/>
                <a:sym typeface="+mn-ea"/>
              </a:rPr>
              <a:t>     </a:t>
            </a:r>
            <a:r>
              <a:rPr lang="zh-CN" altLang="en-US" sz="2400" dirty="0">
                <a:latin typeface="楷体" panose="02010609060101010101" pitchFamily="49" charset="-122"/>
                <a:ea typeface="楷体" panose="02010609060101010101" pitchFamily="49" charset="-122"/>
                <a:cs typeface="楷体" panose="02010609060101010101" pitchFamily="49" charset="-122"/>
                <a:sym typeface="+mn-ea"/>
              </a:rPr>
              <a:t>动作电流整定必须保证继电保护动作的选择性，如图1所示，K1点处故障对于保护1（图中也常用P1表示）是外部故障，应当由保护2（图中也常用P2表示）跳开QF2。当K1点处故障时，短路电流也会流过保护1，需要保证此时保护1不动作，即保护1的动作电流必须大于外部故障时的短路电流。</a:t>
            </a:r>
            <a:endParaRPr lang="zh-CN" altLang="en-US" sz="2000" dirty="0">
              <a:latin typeface="宋体" panose="02010600030101010101" pitchFamily="2" charset="-122"/>
              <a:ea typeface="宋体" panose="02010600030101010101" pitchFamily="2" charset="-122"/>
            </a:endParaRPr>
          </a:p>
        </p:txBody>
      </p:sp>
      <p:sp>
        <p:nvSpPr>
          <p:cNvPr id="161799" name="文本框 161798"/>
          <p:cNvSpPr txBox="1"/>
          <p:nvPr/>
        </p:nvSpPr>
        <p:spPr>
          <a:xfrm>
            <a:off x="468630" y="417195"/>
            <a:ext cx="10100310" cy="521970"/>
          </a:xfrm>
          <a:prstGeom prst="rect">
            <a:avLst/>
          </a:prstGeom>
          <a:noFill/>
          <a:ln w="9525">
            <a:noFill/>
          </a:ln>
        </p:spPr>
        <p:txBody>
          <a:bodyPr wrap="square" anchor="t">
            <a:spAutoFit/>
          </a:bodyPr>
          <a:lstStyle/>
          <a:p>
            <a:pPr lvl="0" indent="0" algn="l">
              <a:spcBef>
                <a:spcPct val="50000"/>
              </a:spcBef>
            </a:pPr>
            <a:r>
              <a:rPr lang="zh-CN" altLang="en-US" sz="2800" dirty="0">
                <a:solidFill>
                  <a:srgbClr val="000000"/>
                </a:solidFill>
                <a:latin typeface="黑体" panose="02010609060101010101" charset="-122"/>
                <a:ea typeface="黑体" panose="02010609060101010101" charset="-122"/>
              </a:rPr>
              <a:t>一、无时限电流速断保护</a:t>
            </a:r>
            <a:endParaRPr lang="zh-CN" altLang="en-US" sz="2800" dirty="0">
              <a:solidFill>
                <a:srgbClr val="000000"/>
              </a:solidFill>
              <a:latin typeface="黑体" panose="02010609060101010101" charset="-122"/>
              <a:ea typeface="黑体" panose="02010609060101010101" charset="-122"/>
            </a:endParaRPr>
          </a:p>
        </p:txBody>
      </p:sp>
      <p:grpSp>
        <p:nvGrpSpPr>
          <p:cNvPr id="5" name="组合 4"/>
          <p:cNvGrpSpPr/>
          <p:nvPr/>
        </p:nvGrpSpPr>
        <p:grpSpPr>
          <a:xfrm>
            <a:off x="1036320" y="4182110"/>
            <a:ext cx="8422005" cy="1289050"/>
            <a:chOff x="1651" y="7125"/>
            <a:chExt cx="13263" cy="2030"/>
          </a:xfrm>
        </p:grpSpPr>
        <p:sp>
          <p:nvSpPr>
            <p:cNvPr id="90" name="椭圆 89"/>
            <p:cNvSpPr/>
            <p:nvPr/>
          </p:nvSpPr>
          <p:spPr>
            <a:xfrm>
              <a:off x="1651" y="7926"/>
              <a:ext cx="911" cy="775"/>
            </a:xfrm>
            <a:prstGeom prst="ellipse">
              <a:avLst/>
            </a:prstGeom>
            <a:ln w="28575"/>
          </p:spPr>
          <p:style>
            <a:lnRef idx="2">
              <a:schemeClr val="dk1"/>
            </a:lnRef>
            <a:fillRef idx="1">
              <a:schemeClr val="lt1"/>
            </a:fillRef>
            <a:effectRef idx="0">
              <a:schemeClr val="dk1"/>
            </a:effectRef>
            <a:fontRef idx="minor">
              <a:schemeClr val="dk1"/>
            </a:fontRef>
          </p:style>
          <p:txBody>
            <a:bodyPr rtlCol="0" anchor="ctr"/>
            <a:lstStyle/>
            <a:p>
              <a:pPr algn="ctr"/>
              <a:r>
                <a:rPr lang="en-US" altLang="zh-CN"/>
                <a:t>~</a:t>
              </a:r>
              <a:endParaRPr lang="en-US" altLang="zh-CN"/>
            </a:p>
          </p:txBody>
        </p:sp>
        <p:cxnSp>
          <p:nvCxnSpPr>
            <p:cNvPr id="91" name="直接连接符 90"/>
            <p:cNvCxnSpPr>
              <a:stCxn id="90" idx="6"/>
            </p:cNvCxnSpPr>
            <p:nvPr/>
          </p:nvCxnSpPr>
          <p:spPr>
            <a:xfrm>
              <a:off x="2577" y="8314"/>
              <a:ext cx="182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92" name="文本框 91"/>
            <p:cNvSpPr txBox="1"/>
            <p:nvPr/>
          </p:nvSpPr>
          <p:spPr>
            <a:xfrm>
              <a:off x="4168" y="8019"/>
              <a:ext cx="314" cy="580"/>
            </a:xfrm>
            <a:prstGeom prst="rect">
              <a:avLst/>
            </a:prstGeom>
            <a:noFill/>
          </p:spPr>
          <p:txBody>
            <a:bodyPr wrap="square" rtlCol="0">
              <a:spAutoFit/>
            </a:bodyPr>
            <a:lstStyle/>
            <a:p>
              <a:r>
                <a:rPr lang="en-US" altLang="zh-CN"/>
                <a:t>X</a:t>
              </a:r>
              <a:endParaRPr lang="en-US" altLang="zh-CN"/>
            </a:p>
          </p:txBody>
        </p:sp>
        <p:cxnSp>
          <p:nvCxnSpPr>
            <p:cNvPr id="93" name="直接连接符 92"/>
            <p:cNvCxnSpPr/>
            <p:nvPr/>
          </p:nvCxnSpPr>
          <p:spPr>
            <a:xfrm>
              <a:off x="4837" y="8331"/>
              <a:ext cx="6251"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94" name="文本框 93"/>
            <p:cNvSpPr txBox="1"/>
            <p:nvPr/>
          </p:nvSpPr>
          <p:spPr>
            <a:xfrm>
              <a:off x="10866" y="8029"/>
              <a:ext cx="354" cy="581"/>
            </a:xfrm>
            <a:prstGeom prst="rect">
              <a:avLst/>
            </a:prstGeom>
            <a:noFill/>
          </p:spPr>
          <p:txBody>
            <a:bodyPr wrap="square" rtlCol="0">
              <a:spAutoFit/>
            </a:bodyPr>
            <a:lstStyle/>
            <a:p>
              <a:r>
                <a:rPr lang="en-US" altLang="zh-CN"/>
                <a:t>X</a:t>
              </a:r>
              <a:endParaRPr lang="en-US" altLang="zh-CN"/>
            </a:p>
          </p:txBody>
        </p:sp>
        <p:cxnSp>
          <p:nvCxnSpPr>
            <p:cNvPr id="95" name="直接连接符 94"/>
            <p:cNvCxnSpPr/>
            <p:nvPr/>
          </p:nvCxnSpPr>
          <p:spPr>
            <a:xfrm flipH="1">
              <a:off x="4391" y="8331"/>
              <a:ext cx="446" cy="34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6" name="直接连接符 95"/>
            <p:cNvCxnSpPr/>
            <p:nvPr/>
          </p:nvCxnSpPr>
          <p:spPr>
            <a:xfrm>
              <a:off x="11572" y="8319"/>
              <a:ext cx="334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7" name="直接连接符 96"/>
            <p:cNvCxnSpPr/>
            <p:nvPr/>
          </p:nvCxnSpPr>
          <p:spPr>
            <a:xfrm flipH="1">
              <a:off x="11125" y="8331"/>
              <a:ext cx="446" cy="34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a:off x="9257" y="7709"/>
              <a:ext cx="0" cy="134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9" name="直接连接符 98"/>
            <p:cNvCxnSpPr/>
            <p:nvPr/>
          </p:nvCxnSpPr>
          <p:spPr>
            <a:xfrm>
              <a:off x="3473" y="7652"/>
              <a:ext cx="0" cy="134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00" name="矩形 99"/>
            <p:cNvSpPr/>
            <p:nvPr/>
          </p:nvSpPr>
          <p:spPr>
            <a:xfrm>
              <a:off x="4162" y="7125"/>
              <a:ext cx="707" cy="58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altLang="zh-CN"/>
                <a:t>I</a:t>
              </a:r>
              <a:endParaRPr lang="en-US" altLang="zh-CN"/>
            </a:p>
          </p:txBody>
        </p:sp>
        <p:sp>
          <p:nvSpPr>
            <p:cNvPr id="101" name="矩形 100"/>
            <p:cNvSpPr/>
            <p:nvPr/>
          </p:nvSpPr>
          <p:spPr>
            <a:xfrm>
              <a:off x="10994" y="7176"/>
              <a:ext cx="707" cy="58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altLang="zh-CN"/>
                <a:t>I</a:t>
              </a:r>
              <a:endParaRPr lang="en-US" altLang="zh-CN"/>
            </a:p>
          </p:txBody>
        </p:sp>
        <p:sp>
          <p:nvSpPr>
            <p:cNvPr id="102" name="文本框 101"/>
            <p:cNvSpPr txBox="1"/>
            <p:nvPr/>
          </p:nvSpPr>
          <p:spPr>
            <a:xfrm>
              <a:off x="4551" y="7838"/>
              <a:ext cx="1024" cy="581"/>
            </a:xfrm>
            <a:prstGeom prst="rect">
              <a:avLst/>
            </a:prstGeom>
            <a:noFill/>
          </p:spPr>
          <p:txBody>
            <a:bodyPr wrap="square" rtlCol="0">
              <a:spAutoFit/>
            </a:bodyPr>
            <a:lstStyle/>
            <a:p>
              <a:r>
                <a:rPr lang="en-US" altLang="zh-CN"/>
                <a:t>QF1</a:t>
              </a:r>
              <a:endParaRPr lang="en-US" altLang="zh-CN"/>
            </a:p>
          </p:txBody>
        </p:sp>
        <p:sp>
          <p:nvSpPr>
            <p:cNvPr id="103" name="文本框 102"/>
            <p:cNvSpPr txBox="1"/>
            <p:nvPr/>
          </p:nvSpPr>
          <p:spPr>
            <a:xfrm>
              <a:off x="10994" y="7823"/>
              <a:ext cx="1191" cy="581"/>
            </a:xfrm>
            <a:prstGeom prst="rect">
              <a:avLst/>
            </a:prstGeom>
            <a:noFill/>
          </p:spPr>
          <p:txBody>
            <a:bodyPr wrap="square" rtlCol="0">
              <a:spAutoFit/>
            </a:bodyPr>
            <a:lstStyle/>
            <a:p>
              <a:r>
                <a:rPr lang="en-US" altLang="zh-CN"/>
                <a:t>QF2</a:t>
              </a:r>
              <a:endParaRPr lang="en-US" altLang="zh-CN"/>
            </a:p>
          </p:txBody>
        </p:sp>
        <p:sp>
          <p:nvSpPr>
            <p:cNvPr id="104" name="文本框 103"/>
            <p:cNvSpPr txBox="1"/>
            <p:nvPr/>
          </p:nvSpPr>
          <p:spPr>
            <a:xfrm>
              <a:off x="3194" y="7125"/>
              <a:ext cx="558" cy="581"/>
            </a:xfrm>
            <a:prstGeom prst="rect">
              <a:avLst/>
            </a:prstGeom>
            <a:noFill/>
          </p:spPr>
          <p:txBody>
            <a:bodyPr wrap="square" rtlCol="0">
              <a:spAutoFit/>
            </a:bodyPr>
            <a:lstStyle/>
            <a:p>
              <a:r>
                <a:rPr lang="en-US" altLang="zh-CN"/>
                <a:t>M</a:t>
              </a:r>
              <a:endParaRPr lang="en-US" altLang="zh-CN"/>
            </a:p>
          </p:txBody>
        </p:sp>
        <p:sp>
          <p:nvSpPr>
            <p:cNvPr id="105" name="文本框 104"/>
            <p:cNvSpPr txBox="1"/>
            <p:nvPr/>
          </p:nvSpPr>
          <p:spPr>
            <a:xfrm>
              <a:off x="9048" y="7229"/>
              <a:ext cx="558" cy="581"/>
            </a:xfrm>
            <a:prstGeom prst="rect">
              <a:avLst/>
            </a:prstGeom>
            <a:noFill/>
          </p:spPr>
          <p:txBody>
            <a:bodyPr wrap="square" rtlCol="0">
              <a:spAutoFit/>
            </a:bodyPr>
            <a:lstStyle/>
            <a:p>
              <a:r>
                <a:rPr lang="en-US" altLang="zh-CN"/>
                <a:t>N</a:t>
              </a:r>
              <a:endParaRPr lang="en-US" altLang="zh-CN"/>
            </a:p>
          </p:txBody>
        </p:sp>
        <p:grpSp>
          <p:nvGrpSpPr>
            <p:cNvPr id="106" name="组合 105"/>
            <p:cNvGrpSpPr/>
            <p:nvPr/>
          </p:nvGrpSpPr>
          <p:grpSpPr>
            <a:xfrm>
              <a:off x="7664" y="7644"/>
              <a:ext cx="580" cy="904"/>
              <a:chOff x="8447" y="4394"/>
              <a:chExt cx="580" cy="904"/>
            </a:xfrm>
          </p:grpSpPr>
          <p:sp>
            <p:nvSpPr>
              <p:cNvPr id="107" name="直接连接符 106"/>
              <p:cNvSpPr/>
              <p:nvPr/>
            </p:nvSpPr>
            <p:spPr>
              <a:xfrm rot="360000" flipH="1">
                <a:off x="8748" y="4729"/>
                <a:ext cx="254" cy="193"/>
              </a:xfrm>
              <a:prstGeom prst="line">
                <a:avLst/>
              </a:prstGeom>
              <a:ln w="38100" cap="flat" cmpd="sng">
                <a:solidFill>
                  <a:schemeClr val="tx1"/>
                </a:solidFill>
                <a:prstDash val="solid"/>
                <a:headEnd type="none" w="med" len="med"/>
                <a:tailEnd type="none" w="med" len="med"/>
              </a:ln>
            </p:spPr>
          </p:sp>
          <p:sp>
            <p:nvSpPr>
              <p:cNvPr id="108" name="直接连接符 107"/>
              <p:cNvSpPr/>
              <p:nvPr/>
            </p:nvSpPr>
            <p:spPr>
              <a:xfrm rot="360000">
                <a:off x="8714" y="4918"/>
                <a:ext cx="175" cy="77"/>
              </a:xfrm>
              <a:prstGeom prst="line">
                <a:avLst/>
              </a:prstGeom>
              <a:ln w="38100" cap="flat" cmpd="sng">
                <a:solidFill>
                  <a:schemeClr val="tx1"/>
                </a:solidFill>
                <a:prstDash val="solid"/>
                <a:headEnd type="none" w="med" len="med"/>
                <a:tailEnd type="none" w="med" len="med"/>
              </a:ln>
            </p:spPr>
          </p:sp>
          <p:sp>
            <p:nvSpPr>
              <p:cNvPr id="109" name="直接连接符 108"/>
              <p:cNvSpPr/>
              <p:nvPr/>
            </p:nvSpPr>
            <p:spPr>
              <a:xfrm rot="360000" flipH="1">
                <a:off x="8447" y="4988"/>
                <a:ext cx="410" cy="311"/>
              </a:xfrm>
              <a:prstGeom prst="line">
                <a:avLst/>
              </a:prstGeom>
              <a:ln w="38100" cap="flat" cmpd="sng">
                <a:solidFill>
                  <a:schemeClr val="tx1"/>
                </a:solidFill>
                <a:prstDash val="solid"/>
                <a:headEnd type="none" w="med" len="med"/>
                <a:tailEnd type="triangle" w="med" len="med"/>
              </a:ln>
            </p:spPr>
          </p:sp>
          <p:cxnSp>
            <p:nvCxnSpPr>
              <p:cNvPr id="110" name="直接连接符 109"/>
              <p:cNvCxnSpPr>
                <a:stCxn id="107" idx="0"/>
              </p:cNvCxnSpPr>
              <p:nvPr/>
            </p:nvCxnSpPr>
            <p:spPr>
              <a:xfrm flipV="1">
                <a:off x="9017" y="4394"/>
                <a:ext cx="11" cy="345"/>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111" name="直接箭头连接符 110"/>
            <p:cNvCxnSpPr/>
            <p:nvPr/>
          </p:nvCxnSpPr>
          <p:spPr>
            <a:xfrm flipV="1">
              <a:off x="3506" y="7807"/>
              <a:ext cx="4671" cy="31"/>
            </a:xfrm>
            <a:prstGeom prst="straightConnector1">
              <a:avLst/>
            </a:prstGeom>
            <a:ln w="28575">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graphicFrame>
          <p:nvGraphicFramePr>
            <p:cNvPr id="112" name="对象 111">
              <a:hlinkClick r:id="" action="ppaction://ole?verb=0"/>
            </p:cNvPr>
            <p:cNvGraphicFramePr>
              <a:graphicFrameLocks noChangeAspect="1"/>
            </p:cNvGraphicFramePr>
            <p:nvPr/>
          </p:nvGraphicFramePr>
          <p:xfrm>
            <a:off x="6087" y="7374"/>
            <a:ext cx="415" cy="449"/>
          </p:xfrm>
          <a:graphic>
            <a:graphicData uri="http://schemas.openxmlformats.org/presentationml/2006/ole">
              <mc:AlternateContent xmlns:mc="http://schemas.openxmlformats.org/markup-compatibility/2006">
                <mc:Choice xmlns:v="urn:schemas-microsoft-com:vml" Requires="v">
                  <p:oleObj spid="_x0000_s1027" name="" r:id="rId1" imgW="101600" imgH="177165" progId="Equation.KSEE3">
                    <p:embed/>
                  </p:oleObj>
                </mc:Choice>
                <mc:Fallback>
                  <p:oleObj name="" r:id="rId1" imgW="101600" imgH="177165" progId="Equation.KSEE3">
                    <p:embed/>
                    <p:pic>
                      <p:nvPicPr>
                        <p:cNvPr id="0" name="图片 1028"/>
                        <p:cNvPicPr/>
                        <p:nvPr/>
                      </p:nvPicPr>
                      <p:blipFill>
                        <a:blip r:embed="rId2"/>
                        <a:stretch>
                          <a:fillRect/>
                        </a:stretch>
                      </p:blipFill>
                      <p:spPr>
                        <a:xfrm>
                          <a:off x="6087" y="7374"/>
                          <a:ext cx="415" cy="449"/>
                        </a:xfrm>
                        <a:prstGeom prst="rect">
                          <a:avLst/>
                        </a:prstGeom>
                      </p:spPr>
                    </p:pic>
                  </p:oleObj>
                </mc:Fallback>
              </mc:AlternateContent>
            </a:graphicData>
          </a:graphic>
        </p:graphicFrame>
        <p:sp>
          <p:nvSpPr>
            <p:cNvPr id="114" name="文本框 113"/>
            <p:cNvSpPr txBox="1"/>
            <p:nvPr/>
          </p:nvSpPr>
          <p:spPr>
            <a:xfrm>
              <a:off x="5123" y="7229"/>
              <a:ext cx="452" cy="581"/>
            </a:xfrm>
            <a:prstGeom prst="rect">
              <a:avLst/>
            </a:prstGeom>
            <a:noFill/>
          </p:spPr>
          <p:txBody>
            <a:bodyPr wrap="square" rtlCol="0">
              <a:spAutoFit/>
            </a:bodyPr>
            <a:lstStyle/>
            <a:p>
              <a:r>
                <a:rPr lang="en-US" altLang="zh-CN"/>
                <a:t>1</a:t>
              </a:r>
              <a:endParaRPr lang="en-US" altLang="zh-CN"/>
            </a:p>
          </p:txBody>
        </p:sp>
        <p:sp>
          <p:nvSpPr>
            <p:cNvPr id="115" name="文本框 114"/>
            <p:cNvSpPr txBox="1"/>
            <p:nvPr/>
          </p:nvSpPr>
          <p:spPr>
            <a:xfrm>
              <a:off x="11845" y="7280"/>
              <a:ext cx="471" cy="581"/>
            </a:xfrm>
            <a:prstGeom prst="rect">
              <a:avLst/>
            </a:prstGeom>
            <a:noFill/>
          </p:spPr>
          <p:txBody>
            <a:bodyPr wrap="square" rtlCol="0">
              <a:spAutoFit/>
            </a:bodyPr>
            <a:lstStyle/>
            <a:p>
              <a:r>
                <a:rPr lang="en-US" altLang="zh-CN"/>
                <a:t>2</a:t>
              </a:r>
              <a:endParaRPr lang="en-US" altLang="zh-CN"/>
            </a:p>
          </p:txBody>
        </p:sp>
        <p:sp>
          <p:nvSpPr>
            <p:cNvPr id="116" name="直接连接符 115"/>
            <p:cNvSpPr/>
            <p:nvPr/>
          </p:nvSpPr>
          <p:spPr>
            <a:xfrm rot="360000" flipH="1">
              <a:off x="13913" y="7958"/>
              <a:ext cx="254" cy="193"/>
            </a:xfrm>
            <a:prstGeom prst="line">
              <a:avLst/>
            </a:prstGeom>
            <a:ln w="38100" cap="flat" cmpd="sng">
              <a:solidFill>
                <a:schemeClr val="tx1"/>
              </a:solidFill>
              <a:prstDash val="solid"/>
              <a:headEnd type="none" w="med" len="med"/>
              <a:tailEnd type="none" w="med" len="med"/>
            </a:ln>
          </p:spPr>
        </p:sp>
        <p:sp>
          <p:nvSpPr>
            <p:cNvPr id="117" name="直接连接符 116"/>
            <p:cNvSpPr/>
            <p:nvPr/>
          </p:nvSpPr>
          <p:spPr>
            <a:xfrm rot="360000">
              <a:off x="13879" y="8148"/>
              <a:ext cx="175" cy="77"/>
            </a:xfrm>
            <a:prstGeom prst="line">
              <a:avLst/>
            </a:prstGeom>
            <a:ln w="38100" cap="flat" cmpd="sng">
              <a:solidFill>
                <a:schemeClr val="tx1"/>
              </a:solidFill>
              <a:prstDash val="solid"/>
              <a:headEnd type="none" w="med" len="med"/>
              <a:tailEnd type="none" w="med" len="med"/>
            </a:ln>
          </p:spPr>
        </p:sp>
        <p:sp>
          <p:nvSpPr>
            <p:cNvPr id="118" name="直接连接符 117"/>
            <p:cNvSpPr/>
            <p:nvPr/>
          </p:nvSpPr>
          <p:spPr>
            <a:xfrm rot="360000" flipH="1">
              <a:off x="13613" y="8217"/>
              <a:ext cx="410" cy="311"/>
            </a:xfrm>
            <a:prstGeom prst="line">
              <a:avLst/>
            </a:prstGeom>
            <a:ln w="38100" cap="flat" cmpd="sng">
              <a:solidFill>
                <a:schemeClr val="tx1"/>
              </a:solidFill>
              <a:prstDash val="solid"/>
              <a:headEnd type="none" w="med" len="med"/>
              <a:tailEnd type="triangle" w="med" len="med"/>
            </a:ln>
          </p:spPr>
        </p:sp>
        <p:sp>
          <p:nvSpPr>
            <p:cNvPr id="119" name="文本框 118"/>
            <p:cNvSpPr txBox="1"/>
            <p:nvPr/>
          </p:nvSpPr>
          <p:spPr>
            <a:xfrm>
              <a:off x="6960" y="8496"/>
              <a:ext cx="390" cy="581"/>
            </a:xfrm>
            <a:prstGeom prst="rect">
              <a:avLst/>
            </a:prstGeom>
            <a:noFill/>
          </p:spPr>
          <p:txBody>
            <a:bodyPr wrap="square" rtlCol="0">
              <a:spAutoFit/>
            </a:bodyPr>
            <a:lstStyle/>
            <a:p>
              <a:r>
                <a:rPr lang="en-US" altLang="zh-CN"/>
                <a:t>K</a:t>
              </a:r>
              <a:endParaRPr lang="en-US" altLang="zh-CN"/>
            </a:p>
          </p:txBody>
        </p:sp>
        <p:sp>
          <p:nvSpPr>
            <p:cNvPr id="120" name="文本框 119"/>
            <p:cNvSpPr txBox="1"/>
            <p:nvPr/>
          </p:nvSpPr>
          <p:spPr>
            <a:xfrm>
              <a:off x="13587" y="8575"/>
              <a:ext cx="819" cy="581"/>
            </a:xfrm>
            <a:prstGeom prst="rect">
              <a:avLst/>
            </a:prstGeom>
            <a:noFill/>
          </p:spPr>
          <p:txBody>
            <a:bodyPr wrap="square" rtlCol="0">
              <a:spAutoFit/>
            </a:bodyPr>
            <a:lstStyle/>
            <a:p>
              <a:r>
                <a:rPr lang="en-US" altLang="zh-CN"/>
                <a:t>K1</a:t>
              </a:r>
              <a:endParaRPr lang="en-US" altLang="zh-CN"/>
            </a:p>
          </p:txBody>
        </p:sp>
        <p:cxnSp>
          <p:nvCxnSpPr>
            <p:cNvPr id="121" name="直接箭头连接符 120"/>
            <p:cNvCxnSpPr/>
            <p:nvPr/>
          </p:nvCxnSpPr>
          <p:spPr>
            <a:xfrm flipV="1">
              <a:off x="4878" y="8575"/>
              <a:ext cx="1250" cy="12"/>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122" name="对象 121">
              <a:hlinkClick r:id="" action="ppaction://ole?verb=0"/>
            </p:cNvPr>
            <p:cNvGraphicFramePr>
              <a:graphicFrameLocks noChangeAspect="1"/>
            </p:cNvGraphicFramePr>
            <p:nvPr/>
          </p:nvGraphicFramePr>
          <p:xfrm>
            <a:off x="5141" y="8729"/>
            <a:ext cx="608" cy="427"/>
          </p:xfrm>
          <a:graphic>
            <a:graphicData uri="http://schemas.openxmlformats.org/presentationml/2006/ole">
              <mc:AlternateContent xmlns:mc="http://schemas.openxmlformats.org/markup-compatibility/2006">
                <mc:Choice xmlns:v="urn:schemas-microsoft-com:vml" Requires="v">
                  <p:oleObj spid="_x0000_s1028" name="" r:id="rId3" imgW="190500" imgH="215900" progId="Equation.KSEE3">
                    <p:embed/>
                  </p:oleObj>
                </mc:Choice>
                <mc:Fallback>
                  <p:oleObj name="" r:id="rId3" imgW="190500" imgH="215900" progId="Equation.KSEE3">
                    <p:embed/>
                    <p:pic>
                      <p:nvPicPr>
                        <p:cNvPr id="0" name="图片 1029"/>
                        <p:cNvPicPr/>
                        <p:nvPr/>
                      </p:nvPicPr>
                      <p:blipFill>
                        <a:blip r:embed="rId4"/>
                        <a:stretch>
                          <a:fillRect/>
                        </a:stretch>
                      </p:blipFill>
                      <p:spPr>
                        <a:xfrm>
                          <a:off x="5141" y="8729"/>
                          <a:ext cx="608" cy="427"/>
                        </a:xfrm>
                        <a:prstGeom prst="rect">
                          <a:avLst/>
                        </a:prstGeom>
                      </p:spPr>
                    </p:pic>
                  </p:oleObj>
                </mc:Fallback>
              </mc:AlternateContent>
            </a:graphicData>
          </a:graphic>
        </p:graphicFrame>
      </p:grpSp>
      <p:sp>
        <p:nvSpPr>
          <p:cNvPr id="17" name="文本框 16"/>
          <p:cNvSpPr txBox="1"/>
          <p:nvPr/>
        </p:nvSpPr>
        <p:spPr>
          <a:xfrm>
            <a:off x="3848735" y="5605780"/>
            <a:ext cx="4002405" cy="368300"/>
          </a:xfrm>
          <a:prstGeom prst="rect">
            <a:avLst/>
          </a:prstGeom>
          <a:noFill/>
        </p:spPr>
        <p:txBody>
          <a:bodyPr wrap="square" rtlCol="0">
            <a:spAutoFit/>
          </a:bodyPr>
          <a:lstStyle/>
          <a:p>
            <a:r>
              <a:rPr lang="zh-CN" altLang="en-US"/>
              <a:t>图</a:t>
            </a:r>
            <a:r>
              <a:rPr lang="en-US" altLang="zh-CN"/>
              <a:t>1  </a:t>
            </a:r>
            <a:r>
              <a:rPr lang="zh-CN" altLang="en-US"/>
              <a:t>继电保护动作选择性示意图</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0"/>
                                  </p:stCondLst>
                                  <p:childTnLst>
                                    <p:set>
                                      <p:cBhvr>
                                        <p:cTn id="6" dur="1" fill="hold">
                                          <p:stCondLst>
                                            <p:cond delay="0"/>
                                          </p:stCondLst>
                                        </p:cTn>
                                        <p:tgtEl>
                                          <p:spTgt spid="161799"/>
                                        </p:tgtEl>
                                        <p:attrNameLst>
                                          <p:attrName>style.visibility</p:attrName>
                                        </p:attrNameLst>
                                      </p:cBhvr>
                                      <p:to>
                                        <p:strVal val="visible"/>
                                      </p:to>
                                    </p:set>
                                    <p:animEffect transition="in" filter="slide(fromBottom)">
                                      <p:cBhvr>
                                        <p:cTn id="7" dur="500"/>
                                        <p:tgtEl>
                                          <p:spTgt spid="161799"/>
                                        </p:tgtEl>
                                      </p:cBhvr>
                                    </p:animEffect>
                                  </p:childTnLst>
                                </p:cTn>
                              </p:par>
                            </p:childTnLst>
                          </p:cTn>
                        </p:par>
                      </p:childTnLst>
                    </p:cTn>
                  </p:par>
                  <p:par>
                    <p:cTn id="8" fill="hold">
                      <p:stCondLst>
                        <p:cond delay="indefinite"/>
                      </p:stCondLst>
                      <p:childTnLst>
                        <p:par>
                          <p:cTn id="9" fill="hold">
                            <p:stCondLst>
                              <p:cond delay="0"/>
                            </p:stCondLst>
                            <p:childTnLst>
                              <p:par>
                                <p:cTn id="10" presetID="13" presetClass="entr" presetSubtype="16" fill="hold" grpId="0" nodeType="clickEffect">
                                  <p:stCondLst>
                                    <p:cond delay="0"/>
                                  </p:stCondLst>
                                  <p:childTnLst>
                                    <p:set>
                                      <p:cBhvr>
                                        <p:cTn id="11" dur="1" fill="hold">
                                          <p:stCondLst>
                                            <p:cond delay="0"/>
                                          </p:stCondLst>
                                        </p:cTn>
                                        <p:tgtEl>
                                          <p:spTgt spid="161795"/>
                                        </p:tgtEl>
                                        <p:attrNameLst>
                                          <p:attrName>style.visibility</p:attrName>
                                        </p:attrNameLst>
                                      </p:cBhvr>
                                      <p:to>
                                        <p:strVal val="visible"/>
                                      </p:to>
                                    </p:set>
                                    <p:animEffect transition="in" filter="plus(in)">
                                      <p:cBhvr>
                                        <p:cTn id="12" dur="1000"/>
                                        <p:tgtEl>
                                          <p:spTgt spid="1617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1795" grpId="0"/>
      <p:bldP spid="16179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65735" y="355600"/>
            <a:ext cx="12026265" cy="2676525"/>
          </a:xfrm>
          <a:prstGeom prst="rect">
            <a:avLst/>
          </a:prstGeom>
          <a:noFill/>
        </p:spPr>
        <p:txBody>
          <a:bodyPr wrap="square" rtlCol="0" anchor="t">
            <a:spAutoFit/>
          </a:bodyPr>
          <a:lstStyle/>
          <a:p>
            <a:pPr indent="0" fontAlgn="auto">
              <a:lnSpc>
                <a:spcPct val="150000"/>
              </a:lnSpc>
            </a:pPr>
            <a:r>
              <a:rPr lang="en-US" altLang="zh-CN"/>
              <a:t>         </a:t>
            </a:r>
            <a:r>
              <a:rPr lang="zh-CN" altLang="en-US" sz="2400">
                <a:latin typeface="楷体" panose="02010609060101010101" pitchFamily="49" charset="-122"/>
                <a:ea typeface="楷体" panose="02010609060101010101" pitchFamily="49" charset="-122"/>
                <a:cs typeface="楷体" panose="02010609060101010101" pitchFamily="49" charset="-122"/>
              </a:rPr>
              <a:t>自启动情况如图所示，当故障发生在保护1的相邻线路K点时，保护</a:t>
            </a:r>
            <a:r>
              <a:rPr lang="en-US" altLang="zh-CN" sz="2400">
                <a:latin typeface="楷体" panose="02010609060101010101" pitchFamily="49" charset="-122"/>
                <a:ea typeface="楷体" panose="02010609060101010101" pitchFamily="49" charset="-122"/>
                <a:cs typeface="楷体" panose="02010609060101010101" pitchFamily="49" charset="-122"/>
              </a:rPr>
              <a:t>1</a:t>
            </a:r>
            <a:r>
              <a:rPr lang="zh-CN" altLang="en-US" sz="2400">
                <a:latin typeface="楷体" panose="02010609060101010101" pitchFamily="49" charset="-122"/>
                <a:ea typeface="楷体" panose="02010609060101010101" pitchFamily="49" charset="-122"/>
                <a:cs typeface="楷体" panose="02010609060101010101" pitchFamily="49" charset="-122"/>
              </a:rPr>
              <a:t>和保护2同时启动：保护动作切除故障后，变电所B母线电压恢复，接于B母线上的处于制动状态的电动机要自启动。此时，流过保护1的电流不是最大负荷电流而是自启动电流，自启动电流大于负荷电流，以         表示。</a:t>
            </a:r>
            <a:endParaRPr lang="zh-CN" altLang="en-US" sz="2400">
              <a:latin typeface="楷体" panose="02010609060101010101" pitchFamily="49" charset="-122"/>
              <a:ea typeface="楷体" panose="02010609060101010101" pitchFamily="49" charset="-122"/>
              <a:cs typeface="楷体" panose="02010609060101010101" pitchFamily="49" charset="-122"/>
            </a:endParaRPr>
          </a:p>
          <a:p>
            <a:endParaRPr lang="zh-CN" altLang="en-US" sz="2400">
              <a:latin typeface="楷体" panose="02010609060101010101" pitchFamily="49" charset="-122"/>
              <a:ea typeface="楷体" panose="02010609060101010101" pitchFamily="49" charset="-122"/>
              <a:cs typeface="楷体" panose="02010609060101010101" pitchFamily="49" charset="-122"/>
            </a:endParaRPr>
          </a:p>
        </p:txBody>
      </p:sp>
      <p:graphicFrame>
        <p:nvGraphicFramePr>
          <p:cNvPr id="3" name="对象 2">
            <a:hlinkClick r:id="" action="ppaction://ole?verb=0"/>
          </p:cNvPr>
          <p:cNvGraphicFramePr>
            <a:graphicFrameLocks noChangeAspect="1"/>
          </p:cNvGraphicFramePr>
          <p:nvPr/>
        </p:nvGraphicFramePr>
        <p:xfrm>
          <a:off x="2646045" y="2205355"/>
          <a:ext cx="987425" cy="370205"/>
        </p:xfrm>
        <a:graphic>
          <a:graphicData uri="http://schemas.openxmlformats.org/presentationml/2006/ole">
            <mc:AlternateContent xmlns:mc="http://schemas.openxmlformats.org/markup-compatibility/2006">
              <mc:Choice xmlns:v="urn:schemas-microsoft-com:vml" Requires="v">
                <p:oleObj spid="_x0000_s2052" name="" r:id="rId1" imgW="609600" imgH="228600" progId="Equation.KSEE3">
                  <p:embed/>
                </p:oleObj>
              </mc:Choice>
              <mc:Fallback>
                <p:oleObj name="" r:id="rId1" imgW="609600" imgH="228600" progId="Equation.KSEE3">
                  <p:embed/>
                  <p:pic>
                    <p:nvPicPr>
                      <p:cNvPr id="0" name="图片 2048"/>
                      <p:cNvPicPr/>
                      <p:nvPr/>
                    </p:nvPicPr>
                    <p:blipFill>
                      <a:blip r:embed="rId2"/>
                      <a:stretch>
                        <a:fillRect/>
                      </a:stretch>
                    </p:blipFill>
                    <p:spPr>
                      <a:xfrm>
                        <a:off x="2646045" y="2205355"/>
                        <a:ext cx="987425" cy="370205"/>
                      </a:xfrm>
                      <a:prstGeom prst="rect">
                        <a:avLst/>
                      </a:prstGeom>
                    </p:spPr>
                  </p:pic>
                </p:oleObj>
              </mc:Fallback>
            </mc:AlternateContent>
          </a:graphicData>
        </a:graphic>
      </p:graphicFrame>
      <p:grpSp>
        <p:nvGrpSpPr>
          <p:cNvPr id="52" name="组合 51"/>
          <p:cNvGrpSpPr/>
          <p:nvPr/>
        </p:nvGrpSpPr>
        <p:grpSpPr>
          <a:xfrm>
            <a:off x="1724025" y="2299970"/>
            <a:ext cx="8399780" cy="4156710"/>
            <a:chOff x="1302" y="2582"/>
            <a:chExt cx="13228" cy="6546"/>
          </a:xfrm>
        </p:grpSpPr>
        <p:sp>
          <p:nvSpPr>
            <p:cNvPr id="5" name="椭圆 4"/>
            <p:cNvSpPr/>
            <p:nvPr/>
          </p:nvSpPr>
          <p:spPr>
            <a:xfrm>
              <a:off x="1302" y="5315"/>
              <a:ext cx="1060" cy="1191"/>
            </a:xfrm>
            <a:prstGeom prst="ellipse">
              <a:avLst/>
            </a:prstGeom>
            <a:ln w="28575">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altLang="zh-CN"/>
                <a:t>~</a:t>
              </a:r>
              <a:endParaRPr lang="en-US" altLang="zh-CN"/>
            </a:p>
          </p:txBody>
        </p:sp>
        <p:cxnSp>
          <p:nvCxnSpPr>
            <p:cNvPr id="6" name="直接连接符 5"/>
            <p:cNvCxnSpPr>
              <a:stCxn id="5" idx="6"/>
            </p:cNvCxnSpPr>
            <p:nvPr/>
          </p:nvCxnSpPr>
          <p:spPr>
            <a:xfrm>
              <a:off x="2362" y="5911"/>
              <a:ext cx="221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4355" y="5620"/>
              <a:ext cx="447" cy="580"/>
            </a:xfrm>
            <a:prstGeom prst="rect">
              <a:avLst/>
            </a:prstGeom>
            <a:noFill/>
          </p:spPr>
          <p:txBody>
            <a:bodyPr wrap="square" rtlCol="0">
              <a:spAutoFit/>
            </a:bodyPr>
            <a:lstStyle/>
            <a:p>
              <a:r>
                <a:rPr lang="en-US" altLang="zh-CN"/>
                <a:t>X</a:t>
              </a:r>
              <a:endParaRPr lang="en-US" altLang="zh-CN"/>
            </a:p>
          </p:txBody>
        </p:sp>
        <p:cxnSp>
          <p:nvCxnSpPr>
            <p:cNvPr id="9" name="直接连接符 8"/>
            <p:cNvCxnSpPr/>
            <p:nvPr/>
          </p:nvCxnSpPr>
          <p:spPr>
            <a:xfrm flipV="1">
              <a:off x="5223" y="5892"/>
              <a:ext cx="3986" cy="19"/>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H="1">
              <a:off x="4613" y="5911"/>
              <a:ext cx="651" cy="41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3367" y="4830"/>
              <a:ext cx="0" cy="225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8572" y="3492"/>
              <a:ext cx="0" cy="563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flipV="1">
              <a:off x="8572" y="4079"/>
              <a:ext cx="804" cy="15"/>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文本框 16"/>
            <p:cNvSpPr txBox="1"/>
            <p:nvPr/>
          </p:nvSpPr>
          <p:spPr>
            <a:xfrm>
              <a:off x="9019" y="5593"/>
              <a:ext cx="447" cy="580"/>
            </a:xfrm>
            <a:prstGeom prst="rect">
              <a:avLst/>
            </a:prstGeom>
            <a:noFill/>
          </p:spPr>
          <p:txBody>
            <a:bodyPr wrap="square" rtlCol="0">
              <a:spAutoFit/>
            </a:bodyPr>
            <a:lstStyle/>
            <a:p>
              <a:r>
                <a:rPr lang="en-US" altLang="zh-CN"/>
                <a:t>X</a:t>
              </a:r>
              <a:endParaRPr lang="en-US" altLang="zh-CN"/>
            </a:p>
          </p:txBody>
        </p:sp>
        <p:sp>
          <p:nvSpPr>
            <p:cNvPr id="18" name="文本框 17"/>
            <p:cNvSpPr txBox="1"/>
            <p:nvPr/>
          </p:nvSpPr>
          <p:spPr>
            <a:xfrm>
              <a:off x="9155" y="3797"/>
              <a:ext cx="447" cy="580"/>
            </a:xfrm>
            <a:prstGeom prst="rect">
              <a:avLst/>
            </a:prstGeom>
            <a:noFill/>
          </p:spPr>
          <p:txBody>
            <a:bodyPr wrap="square" rtlCol="0">
              <a:spAutoFit/>
            </a:bodyPr>
            <a:lstStyle/>
            <a:p>
              <a:r>
                <a:rPr lang="en-US" altLang="zh-CN"/>
                <a:t>X</a:t>
              </a:r>
              <a:endParaRPr lang="en-US" altLang="zh-CN"/>
            </a:p>
          </p:txBody>
        </p:sp>
        <p:cxnSp>
          <p:nvCxnSpPr>
            <p:cNvPr id="20" name="直接连接符 19"/>
            <p:cNvCxnSpPr/>
            <p:nvPr/>
          </p:nvCxnSpPr>
          <p:spPr>
            <a:xfrm flipV="1">
              <a:off x="9990" y="5892"/>
              <a:ext cx="3986" cy="19"/>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flipV="1">
              <a:off x="9990" y="4060"/>
              <a:ext cx="3986" cy="19"/>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flipV="1">
              <a:off x="8572" y="7948"/>
              <a:ext cx="804" cy="15"/>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文本框 14"/>
            <p:cNvSpPr txBox="1"/>
            <p:nvPr/>
          </p:nvSpPr>
          <p:spPr>
            <a:xfrm>
              <a:off x="9166" y="7666"/>
              <a:ext cx="447" cy="580"/>
            </a:xfrm>
            <a:prstGeom prst="rect">
              <a:avLst/>
            </a:prstGeom>
            <a:noFill/>
          </p:spPr>
          <p:txBody>
            <a:bodyPr wrap="square" rtlCol="0">
              <a:spAutoFit/>
            </a:bodyPr>
            <a:lstStyle/>
            <a:p>
              <a:r>
                <a:rPr lang="en-US" altLang="zh-CN"/>
                <a:t>X</a:t>
              </a:r>
              <a:endParaRPr lang="en-US" altLang="zh-CN"/>
            </a:p>
          </p:txBody>
        </p:sp>
        <p:cxnSp>
          <p:nvCxnSpPr>
            <p:cNvPr id="19" name="直接连接符 18"/>
            <p:cNvCxnSpPr/>
            <p:nvPr/>
          </p:nvCxnSpPr>
          <p:spPr>
            <a:xfrm>
              <a:off x="9990" y="7982"/>
              <a:ext cx="2009" cy="1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H="1">
              <a:off x="9339" y="7982"/>
              <a:ext cx="651" cy="41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H="1">
              <a:off x="9339" y="5911"/>
              <a:ext cx="651" cy="41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H="1">
              <a:off x="9376" y="4094"/>
              <a:ext cx="651" cy="41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13976" y="3531"/>
              <a:ext cx="0" cy="111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13976" y="7399"/>
              <a:ext cx="0" cy="111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13976" y="5315"/>
              <a:ext cx="0" cy="111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矩形 31"/>
            <p:cNvSpPr/>
            <p:nvPr/>
          </p:nvSpPr>
          <p:spPr>
            <a:xfrm>
              <a:off x="4482" y="3797"/>
              <a:ext cx="782" cy="949"/>
            </a:xfrm>
            <a:prstGeom prst="rect">
              <a:avLst/>
            </a:prstGeom>
            <a:ln w="28575">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altLang="zh-CN"/>
                <a:t>P1</a:t>
              </a:r>
              <a:endParaRPr lang="en-US" altLang="zh-CN"/>
            </a:p>
          </p:txBody>
        </p:sp>
        <p:sp>
          <p:nvSpPr>
            <p:cNvPr id="33" name="矩形 32"/>
            <p:cNvSpPr/>
            <p:nvPr/>
          </p:nvSpPr>
          <p:spPr>
            <a:xfrm>
              <a:off x="9107" y="4504"/>
              <a:ext cx="840" cy="811"/>
            </a:xfrm>
            <a:prstGeom prst="rect">
              <a:avLst/>
            </a:prstGeom>
            <a:ln w="28575">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altLang="zh-CN"/>
                <a:t>P2</a:t>
              </a:r>
              <a:endParaRPr lang="en-US" altLang="zh-CN"/>
            </a:p>
          </p:txBody>
        </p:sp>
        <p:sp>
          <p:nvSpPr>
            <p:cNvPr id="34" name="矩形 33"/>
            <p:cNvSpPr/>
            <p:nvPr/>
          </p:nvSpPr>
          <p:spPr>
            <a:xfrm>
              <a:off x="9166" y="2582"/>
              <a:ext cx="782" cy="949"/>
            </a:xfrm>
            <a:prstGeom prst="rect">
              <a:avLst/>
            </a:prstGeom>
            <a:ln w="28575">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altLang="zh-CN"/>
                <a:t>P3</a:t>
              </a:r>
              <a:endParaRPr lang="en-US" altLang="zh-CN"/>
            </a:p>
          </p:txBody>
        </p:sp>
        <p:sp>
          <p:nvSpPr>
            <p:cNvPr id="35" name="文本框 34"/>
            <p:cNvSpPr txBox="1"/>
            <p:nvPr/>
          </p:nvSpPr>
          <p:spPr>
            <a:xfrm>
              <a:off x="4325" y="5040"/>
              <a:ext cx="1228" cy="580"/>
            </a:xfrm>
            <a:prstGeom prst="rect">
              <a:avLst/>
            </a:prstGeom>
            <a:noFill/>
          </p:spPr>
          <p:txBody>
            <a:bodyPr wrap="square" rtlCol="0">
              <a:spAutoFit/>
            </a:bodyPr>
            <a:lstStyle/>
            <a:p>
              <a:r>
                <a:rPr lang="en-US" altLang="zh-CN"/>
                <a:t>QF1</a:t>
              </a:r>
              <a:endParaRPr lang="en-US" altLang="zh-CN"/>
            </a:p>
          </p:txBody>
        </p:sp>
        <p:sp>
          <p:nvSpPr>
            <p:cNvPr id="36" name="文本框 35"/>
            <p:cNvSpPr txBox="1"/>
            <p:nvPr/>
          </p:nvSpPr>
          <p:spPr>
            <a:xfrm>
              <a:off x="9166" y="7086"/>
              <a:ext cx="1228" cy="580"/>
            </a:xfrm>
            <a:prstGeom prst="rect">
              <a:avLst/>
            </a:prstGeom>
            <a:noFill/>
          </p:spPr>
          <p:txBody>
            <a:bodyPr wrap="square" rtlCol="0">
              <a:spAutoFit/>
            </a:bodyPr>
            <a:lstStyle/>
            <a:p>
              <a:r>
                <a:rPr lang="en-US" altLang="zh-CN"/>
                <a:t>QF4</a:t>
              </a:r>
              <a:endParaRPr lang="en-US" altLang="zh-CN"/>
            </a:p>
          </p:txBody>
        </p:sp>
        <p:sp>
          <p:nvSpPr>
            <p:cNvPr id="37" name="文本框 36"/>
            <p:cNvSpPr txBox="1"/>
            <p:nvPr/>
          </p:nvSpPr>
          <p:spPr>
            <a:xfrm>
              <a:off x="9019" y="5312"/>
              <a:ext cx="1228" cy="580"/>
            </a:xfrm>
            <a:prstGeom prst="rect">
              <a:avLst/>
            </a:prstGeom>
            <a:noFill/>
          </p:spPr>
          <p:txBody>
            <a:bodyPr wrap="square" rtlCol="0">
              <a:spAutoFit/>
            </a:bodyPr>
            <a:lstStyle/>
            <a:p>
              <a:r>
                <a:rPr lang="en-US" altLang="zh-CN"/>
                <a:t>QF2</a:t>
              </a:r>
              <a:endParaRPr lang="en-US" altLang="zh-CN"/>
            </a:p>
          </p:txBody>
        </p:sp>
        <p:sp>
          <p:nvSpPr>
            <p:cNvPr id="38" name="文本框 37"/>
            <p:cNvSpPr txBox="1"/>
            <p:nvPr/>
          </p:nvSpPr>
          <p:spPr>
            <a:xfrm>
              <a:off x="9209" y="3480"/>
              <a:ext cx="1228" cy="580"/>
            </a:xfrm>
            <a:prstGeom prst="rect">
              <a:avLst/>
            </a:prstGeom>
            <a:noFill/>
          </p:spPr>
          <p:txBody>
            <a:bodyPr wrap="square" rtlCol="0">
              <a:spAutoFit/>
            </a:bodyPr>
            <a:lstStyle/>
            <a:p>
              <a:r>
                <a:rPr lang="en-US" altLang="zh-CN"/>
                <a:t>QF3</a:t>
              </a:r>
              <a:endParaRPr lang="en-US" altLang="zh-CN"/>
            </a:p>
          </p:txBody>
        </p:sp>
        <p:grpSp>
          <p:nvGrpSpPr>
            <p:cNvPr id="39" name="组合 38"/>
            <p:cNvGrpSpPr/>
            <p:nvPr/>
          </p:nvGrpSpPr>
          <p:grpSpPr>
            <a:xfrm>
              <a:off x="11998" y="7763"/>
              <a:ext cx="740" cy="448"/>
              <a:chOff x="5562" y="6428"/>
              <a:chExt cx="740" cy="448"/>
            </a:xfrm>
            <a:effectLst>
              <a:glow rad="127000">
                <a:schemeClr val="accent1">
                  <a:alpha val="0"/>
                </a:schemeClr>
              </a:glow>
              <a:outerShdw blurRad="50800" dist="50800" dir="5400000" algn="ctr" rotWithShape="0">
                <a:srgbClr val="000000">
                  <a:alpha val="0"/>
                </a:srgbClr>
              </a:outerShdw>
            </a:effectLst>
          </p:grpSpPr>
          <p:sp>
            <p:nvSpPr>
              <p:cNvPr id="40" name="椭圆 39"/>
              <p:cNvSpPr/>
              <p:nvPr/>
            </p:nvSpPr>
            <p:spPr>
              <a:xfrm>
                <a:off x="5562" y="6428"/>
                <a:ext cx="503" cy="449"/>
              </a:xfrm>
              <a:prstGeom prst="ellipse">
                <a:avLst/>
              </a:prstGeom>
              <a:ln w="28575">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a:p>
            </p:txBody>
          </p:sp>
          <p:sp>
            <p:nvSpPr>
              <p:cNvPr id="41" name="椭圆 40"/>
              <p:cNvSpPr/>
              <p:nvPr/>
            </p:nvSpPr>
            <p:spPr>
              <a:xfrm>
                <a:off x="5800" y="6428"/>
                <a:ext cx="503" cy="449"/>
              </a:xfrm>
              <a:prstGeom prst="ellipse">
                <a:avLst/>
              </a:prstGeom>
              <a:ln w="28575">
                <a:solidFill>
                  <a:schemeClr val="tx1"/>
                </a:solidFill>
              </a:ln>
              <a:effectLst>
                <a:glow>
                  <a:schemeClr val="accent1">
                    <a:alpha val="0"/>
                  </a:schemeClr>
                </a:glow>
                <a:outerShdw blurRad="50800" dist="50800" dir="5400000" sx="200000" sy="200000" algn="ctr" rotWithShape="0">
                  <a:srgbClr val="000000">
                    <a:alpha val="0"/>
                  </a:srgbClr>
                </a:outerShdw>
                <a:reflection stA="0" endPos="65000" dist="50800" dir="5400000" sy="-100000" algn="bl" rotWithShape="0"/>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a:p>
            </p:txBody>
          </p:sp>
        </p:grpSp>
        <p:cxnSp>
          <p:nvCxnSpPr>
            <p:cNvPr id="42" name="直接连接符 41"/>
            <p:cNvCxnSpPr/>
            <p:nvPr/>
          </p:nvCxnSpPr>
          <p:spPr>
            <a:xfrm flipV="1">
              <a:off x="12627" y="7976"/>
              <a:ext cx="1419" cy="1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46" name="组合 45"/>
            <p:cNvGrpSpPr/>
            <p:nvPr/>
          </p:nvGrpSpPr>
          <p:grpSpPr>
            <a:xfrm>
              <a:off x="12458" y="5102"/>
              <a:ext cx="541" cy="1219"/>
              <a:chOff x="15925" y="3808"/>
              <a:chExt cx="893" cy="1750"/>
            </a:xfrm>
          </p:grpSpPr>
          <p:cxnSp>
            <p:nvCxnSpPr>
              <p:cNvPr id="43" name="直接连接符 42"/>
              <p:cNvCxnSpPr/>
              <p:nvPr/>
            </p:nvCxnSpPr>
            <p:spPr>
              <a:xfrm flipH="1">
                <a:off x="15925" y="3808"/>
                <a:ext cx="279" cy="72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a:off x="15925" y="4515"/>
                <a:ext cx="85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直接箭头连接符 44"/>
              <p:cNvCxnSpPr/>
              <p:nvPr/>
            </p:nvCxnSpPr>
            <p:spPr>
              <a:xfrm flipH="1">
                <a:off x="16204" y="4534"/>
                <a:ext cx="614" cy="102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
          <p:nvSpPr>
            <p:cNvPr id="47" name="椭圆 46"/>
            <p:cNvSpPr/>
            <p:nvPr/>
          </p:nvSpPr>
          <p:spPr>
            <a:xfrm>
              <a:off x="12739" y="5828"/>
              <a:ext cx="148" cy="167"/>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a:p>
          </p:txBody>
        </p:sp>
        <p:sp>
          <p:nvSpPr>
            <p:cNvPr id="48" name="文本框 47"/>
            <p:cNvSpPr txBox="1"/>
            <p:nvPr/>
          </p:nvSpPr>
          <p:spPr>
            <a:xfrm>
              <a:off x="12375" y="6129"/>
              <a:ext cx="364" cy="580"/>
            </a:xfrm>
            <a:prstGeom prst="rect">
              <a:avLst/>
            </a:prstGeom>
            <a:noFill/>
          </p:spPr>
          <p:txBody>
            <a:bodyPr wrap="square" rtlCol="0">
              <a:spAutoFit/>
            </a:bodyPr>
            <a:lstStyle/>
            <a:p>
              <a:r>
                <a:rPr lang="en-US" altLang="zh-CN"/>
                <a:t>K</a:t>
              </a:r>
              <a:endParaRPr lang="en-US" altLang="zh-CN"/>
            </a:p>
          </p:txBody>
        </p:sp>
        <p:sp>
          <p:nvSpPr>
            <p:cNvPr id="49" name="文本框 48"/>
            <p:cNvSpPr txBox="1"/>
            <p:nvPr/>
          </p:nvSpPr>
          <p:spPr>
            <a:xfrm>
              <a:off x="3307" y="4377"/>
              <a:ext cx="343" cy="580"/>
            </a:xfrm>
            <a:prstGeom prst="rect">
              <a:avLst/>
            </a:prstGeom>
            <a:noFill/>
          </p:spPr>
          <p:txBody>
            <a:bodyPr wrap="square" rtlCol="0">
              <a:spAutoFit/>
            </a:bodyPr>
            <a:lstStyle/>
            <a:p>
              <a:r>
                <a:rPr lang="en-US" altLang="zh-CN"/>
                <a:t>A</a:t>
              </a:r>
              <a:endParaRPr lang="en-US" altLang="zh-CN"/>
            </a:p>
          </p:txBody>
        </p:sp>
        <p:sp>
          <p:nvSpPr>
            <p:cNvPr id="50" name="文本框 49"/>
            <p:cNvSpPr txBox="1"/>
            <p:nvPr/>
          </p:nvSpPr>
          <p:spPr>
            <a:xfrm>
              <a:off x="14166" y="7082"/>
              <a:ext cx="364" cy="580"/>
            </a:xfrm>
            <a:prstGeom prst="rect">
              <a:avLst/>
            </a:prstGeom>
            <a:noFill/>
          </p:spPr>
          <p:txBody>
            <a:bodyPr wrap="square" rtlCol="0">
              <a:spAutoFit/>
            </a:bodyPr>
            <a:lstStyle/>
            <a:p>
              <a:r>
                <a:rPr lang="en-US" altLang="zh-CN"/>
                <a:t>D</a:t>
              </a:r>
              <a:endParaRPr lang="en-US" altLang="zh-CN"/>
            </a:p>
          </p:txBody>
        </p:sp>
        <p:sp>
          <p:nvSpPr>
            <p:cNvPr id="51" name="文本框 50"/>
            <p:cNvSpPr txBox="1"/>
            <p:nvPr/>
          </p:nvSpPr>
          <p:spPr>
            <a:xfrm>
              <a:off x="14166" y="4250"/>
              <a:ext cx="364" cy="580"/>
            </a:xfrm>
            <a:prstGeom prst="rect">
              <a:avLst/>
            </a:prstGeom>
            <a:noFill/>
          </p:spPr>
          <p:txBody>
            <a:bodyPr wrap="square" rtlCol="0">
              <a:spAutoFit/>
            </a:bodyPr>
            <a:lstStyle/>
            <a:p>
              <a:r>
                <a:rPr lang="en-US" altLang="zh-CN"/>
                <a:t>C</a:t>
              </a:r>
              <a:endParaRPr lang="en-US" altLang="zh-CN"/>
            </a:p>
          </p:txBody>
        </p:sp>
      </p:grpSp>
      <p:pic>
        <p:nvPicPr>
          <p:cNvPr id="26" name="图片 25"/>
          <p:cNvPicPr>
            <a:picLocks noChangeAspect="1"/>
          </p:cNvPicPr>
          <p:nvPr/>
        </p:nvPicPr>
        <p:blipFill>
          <a:blip r:embed="rId3"/>
          <a:stretch>
            <a:fillRect/>
          </a:stretch>
        </p:blipFill>
        <p:spPr>
          <a:xfrm>
            <a:off x="2953142" y="4951412"/>
            <a:ext cx="1809750" cy="168592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 2050"/>
          <p:cNvSpPr/>
          <p:nvPr/>
        </p:nvSpPr>
        <p:spPr bwMode="auto">
          <a:xfrm>
            <a:off x="391795" y="1263015"/>
            <a:ext cx="11259185" cy="5436235"/>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p>
            <a:pPr algn="ctr">
              <a:defRPr/>
            </a:pPr>
            <a:endParaRPr lang="zh-CN" altLang="en-US" dirty="0">
              <a:solidFill>
                <a:srgbClr val="FFFFFF"/>
              </a:solidFill>
            </a:endParaRPr>
          </a:p>
        </p:txBody>
      </p:sp>
      <p:sp>
        <p:nvSpPr>
          <p:cNvPr id="2" name="文本框 1"/>
          <p:cNvSpPr txBox="1"/>
          <p:nvPr/>
        </p:nvSpPr>
        <p:spPr>
          <a:xfrm>
            <a:off x="163830" y="589280"/>
            <a:ext cx="11812905" cy="583565"/>
          </a:xfrm>
          <a:prstGeom prst="rect">
            <a:avLst/>
          </a:prstGeom>
          <a:noFill/>
        </p:spPr>
        <p:txBody>
          <a:bodyPr wrap="square" rtlCol="0" anchor="t">
            <a:spAutoFit/>
          </a:bodyPr>
          <a:lstStyle/>
          <a:p>
            <a:r>
              <a:rPr lang="zh-CN" altLang="en-US" sz="3200" dirty="0">
                <a:solidFill>
                  <a:schemeClr val="tx1"/>
                </a:solidFill>
                <a:effectLst/>
                <a:latin typeface="楷体" panose="02010609060101010101" pitchFamily="49" charset="-122"/>
                <a:ea typeface="楷体" panose="02010609060101010101" pitchFamily="49" charset="-122"/>
                <a:cs typeface="楷体" panose="02010609060101010101" pitchFamily="49" charset="-122"/>
                <a:sym typeface="+mn-ea"/>
              </a:rPr>
              <a:t>过电流保护灵敏系数校验</a:t>
            </a:r>
            <a:r>
              <a:rPr lang="en-US" altLang="zh-CN" sz="3200" dirty="0">
                <a:solidFill>
                  <a:schemeClr val="tx1"/>
                </a:solidFill>
                <a:effectLst/>
                <a:latin typeface="楷体" panose="02010609060101010101" pitchFamily="49" charset="-122"/>
                <a:ea typeface="楷体" panose="02010609060101010101" pitchFamily="49" charset="-122"/>
                <a:cs typeface="楷体" panose="02010609060101010101" pitchFamily="49" charset="-122"/>
                <a:sym typeface="+mn-ea"/>
              </a:rPr>
              <a:t>:</a:t>
            </a:r>
            <a:endParaRPr lang="zh-CN" altLang="en-US" sz="3200">
              <a:effectLst/>
              <a:latin typeface="楷体" panose="02010609060101010101" pitchFamily="49" charset="-122"/>
              <a:ea typeface="楷体" panose="02010609060101010101" pitchFamily="49" charset="-122"/>
              <a:cs typeface="楷体" panose="02010609060101010101" pitchFamily="49" charset="-122"/>
            </a:endParaRPr>
          </a:p>
        </p:txBody>
      </p:sp>
      <p:sp>
        <p:nvSpPr>
          <p:cNvPr id="3" name="文本框 2"/>
          <p:cNvSpPr txBox="1"/>
          <p:nvPr/>
        </p:nvSpPr>
        <p:spPr>
          <a:xfrm>
            <a:off x="2105025" y="1684655"/>
            <a:ext cx="7974965" cy="2959735"/>
          </a:xfrm>
          <a:prstGeom prst="rect">
            <a:avLst/>
          </a:prstGeom>
          <a:noFill/>
        </p:spPr>
        <p:txBody>
          <a:bodyPr wrap="square" rtlCol="0">
            <a:noAutofit/>
          </a:bodyPr>
          <a:lstStyle/>
          <a:p>
            <a:pPr indent="0" fontAlgn="auto">
              <a:lnSpc>
                <a:spcPct val="150000"/>
              </a:lnSpc>
            </a:pPr>
            <a:r>
              <a:rPr lang="en-US" altLang="zh-CN" sz="2800">
                <a:sym typeface="+mn-ea"/>
              </a:rPr>
              <a:t> </a:t>
            </a:r>
            <a:r>
              <a:rPr lang="zh-CN" altLang="en-US" sz="2400">
                <a:latin typeface="楷体" panose="02010609060101010101" pitchFamily="49" charset="-122"/>
                <a:ea typeface="楷体" panose="02010609060101010101" pitchFamily="49" charset="-122"/>
                <a:sym typeface="+mn-ea"/>
              </a:rPr>
              <a:t>过电流保护用作本线路近后备保护，同时作为相邻线路的远后备保护。故应按这两种情况校验灵敏系数，即以最小运行方式下本线路末端两相金属性短路时的短路电流，校验近后备灵敏系数；以最小运行方式下相邻线路末端两相金属性短路时的短路电流，校验远后备灵敏系数。</a:t>
            </a:r>
            <a:endParaRPr lang="zh-CN" altLang="en-US" sz="2400">
              <a:latin typeface="楷体" panose="02010609060101010101" pitchFamily="49" charset="-122"/>
              <a:ea typeface="楷体" panose="02010609060101010101" pitchFamily="49" charset="-122"/>
              <a:sym typeface="+mn-ea"/>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组合 34"/>
          <p:cNvGrpSpPr/>
          <p:nvPr/>
        </p:nvGrpSpPr>
        <p:grpSpPr>
          <a:xfrm>
            <a:off x="1123950" y="899795"/>
            <a:ext cx="9348470" cy="1889125"/>
            <a:chOff x="3063" y="4519"/>
            <a:chExt cx="9966" cy="2747"/>
          </a:xfrm>
        </p:grpSpPr>
        <p:sp>
          <p:nvSpPr>
            <p:cNvPr id="10" name="椭圆 9"/>
            <p:cNvSpPr/>
            <p:nvPr/>
          </p:nvSpPr>
          <p:spPr>
            <a:xfrm>
              <a:off x="3063" y="5570"/>
              <a:ext cx="875" cy="1028"/>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p>
          </p:txBody>
        </p:sp>
        <p:sp>
          <p:nvSpPr>
            <p:cNvPr id="11" name="文本框 10"/>
            <p:cNvSpPr txBox="1"/>
            <p:nvPr/>
          </p:nvSpPr>
          <p:spPr>
            <a:xfrm>
              <a:off x="3196" y="5684"/>
              <a:ext cx="742" cy="934"/>
            </a:xfrm>
            <a:prstGeom prst="rect">
              <a:avLst/>
            </a:prstGeom>
            <a:noFill/>
          </p:spPr>
          <p:txBody>
            <a:bodyPr wrap="square" rtlCol="0">
              <a:spAutoFit/>
            </a:bodyPr>
            <a:lstStyle/>
            <a:p>
              <a:r>
                <a:rPr lang="en-US" altLang="zh-CN"/>
                <a:t>G</a:t>
              </a:r>
              <a:endParaRPr lang="en-US" altLang="zh-CN"/>
            </a:p>
            <a:p>
              <a:r>
                <a:rPr lang="en-US" altLang="zh-CN"/>
                <a:t>~</a:t>
              </a:r>
              <a:endParaRPr lang="en-US" altLang="zh-CN"/>
            </a:p>
          </p:txBody>
        </p:sp>
        <p:cxnSp>
          <p:nvCxnSpPr>
            <p:cNvPr id="12" name="直接连接符 11"/>
            <p:cNvCxnSpPr>
              <a:stCxn id="11" idx="3"/>
            </p:cNvCxnSpPr>
            <p:nvPr/>
          </p:nvCxnSpPr>
          <p:spPr>
            <a:xfrm>
              <a:off x="3937" y="6152"/>
              <a:ext cx="74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文本框 12"/>
            <p:cNvSpPr txBox="1"/>
            <p:nvPr/>
          </p:nvSpPr>
          <p:spPr>
            <a:xfrm>
              <a:off x="4451" y="5919"/>
              <a:ext cx="533" cy="536"/>
            </a:xfrm>
            <a:prstGeom prst="rect">
              <a:avLst/>
            </a:prstGeom>
            <a:noFill/>
          </p:spPr>
          <p:txBody>
            <a:bodyPr wrap="square" rtlCol="0">
              <a:spAutoFit/>
            </a:bodyPr>
            <a:lstStyle/>
            <a:p>
              <a:r>
                <a:rPr lang="en-US" altLang="zh-CN"/>
                <a:t>X</a:t>
              </a:r>
              <a:endParaRPr lang="en-US" altLang="zh-CN"/>
            </a:p>
          </p:txBody>
        </p:sp>
        <p:cxnSp>
          <p:nvCxnSpPr>
            <p:cNvPr id="14" name="直接连接符 13"/>
            <p:cNvCxnSpPr/>
            <p:nvPr/>
          </p:nvCxnSpPr>
          <p:spPr>
            <a:xfrm>
              <a:off x="5232" y="6274"/>
              <a:ext cx="262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flipH="1">
              <a:off x="4718" y="6292"/>
              <a:ext cx="514" cy="4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4299" y="5327"/>
              <a:ext cx="19" cy="176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文本框 27"/>
            <p:cNvSpPr txBox="1"/>
            <p:nvPr/>
          </p:nvSpPr>
          <p:spPr>
            <a:xfrm>
              <a:off x="4063" y="4544"/>
              <a:ext cx="493" cy="536"/>
            </a:xfrm>
            <a:prstGeom prst="rect">
              <a:avLst/>
            </a:prstGeom>
            <a:noFill/>
          </p:spPr>
          <p:txBody>
            <a:bodyPr wrap="square" rtlCol="0">
              <a:spAutoFit/>
            </a:bodyPr>
            <a:lstStyle/>
            <a:p>
              <a:r>
                <a:rPr lang="en-US" altLang="zh-CN"/>
                <a:t>A</a:t>
              </a:r>
              <a:endParaRPr lang="en-US" altLang="zh-CN"/>
            </a:p>
          </p:txBody>
        </p:sp>
        <p:cxnSp>
          <p:nvCxnSpPr>
            <p:cNvPr id="44" name="直接连接符 43"/>
            <p:cNvCxnSpPr/>
            <p:nvPr/>
          </p:nvCxnSpPr>
          <p:spPr>
            <a:xfrm rot="1140000">
              <a:off x="8008" y="5856"/>
              <a:ext cx="570" cy="19"/>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rot="1140000" flipH="1">
              <a:off x="8078" y="5434"/>
              <a:ext cx="361" cy="41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直接箭头连接符 45"/>
            <p:cNvCxnSpPr/>
            <p:nvPr/>
          </p:nvCxnSpPr>
          <p:spPr>
            <a:xfrm flipH="1">
              <a:off x="7934" y="5967"/>
              <a:ext cx="625" cy="555"/>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2" name="文本框 51"/>
            <p:cNvSpPr txBox="1"/>
            <p:nvPr/>
          </p:nvSpPr>
          <p:spPr>
            <a:xfrm rot="180000">
              <a:off x="8225" y="5101"/>
              <a:ext cx="875" cy="536"/>
            </a:xfrm>
            <a:prstGeom prst="rect">
              <a:avLst/>
            </a:prstGeom>
            <a:noFill/>
          </p:spPr>
          <p:txBody>
            <a:bodyPr wrap="square" rtlCol="0">
              <a:spAutoFit/>
            </a:bodyPr>
            <a:lstStyle/>
            <a:p>
              <a:r>
                <a:rPr lang="en-US" altLang="zh-CN"/>
                <a:t>K1</a:t>
              </a:r>
              <a:endParaRPr lang="en-US" altLang="zh-CN"/>
            </a:p>
          </p:txBody>
        </p:sp>
        <p:cxnSp>
          <p:nvCxnSpPr>
            <p:cNvPr id="49" name="直接连接符 48"/>
            <p:cNvCxnSpPr/>
            <p:nvPr/>
          </p:nvCxnSpPr>
          <p:spPr>
            <a:xfrm rot="1440000">
              <a:off x="11816" y="5937"/>
              <a:ext cx="570" cy="19"/>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rot="1440000" flipH="1">
              <a:off x="11906" y="5513"/>
              <a:ext cx="361" cy="41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直接箭头连接符 50"/>
            <p:cNvCxnSpPr/>
            <p:nvPr/>
          </p:nvCxnSpPr>
          <p:spPr>
            <a:xfrm flipH="1">
              <a:off x="11778" y="6071"/>
              <a:ext cx="579" cy="47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3" name="文本框 52"/>
            <p:cNvSpPr txBox="1"/>
            <p:nvPr/>
          </p:nvSpPr>
          <p:spPr>
            <a:xfrm rot="1440000">
              <a:off x="12152" y="5334"/>
              <a:ext cx="877" cy="536"/>
            </a:xfrm>
            <a:prstGeom prst="rect">
              <a:avLst/>
            </a:prstGeom>
            <a:noFill/>
          </p:spPr>
          <p:txBody>
            <a:bodyPr wrap="square" rtlCol="0">
              <a:spAutoFit/>
            </a:bodyPr>
            <a:lstStyle/>
            <a:p>
              <a:r>
                <a:rPr lang="en-US" altLang="zh-CN"/>
                <a:t>K2</a:t>
              </a:r>
              <a:endParaRPr lang="en-US" altLang="zh-CN"/>
            </a:p>
          </p:txBody>
        </p:sp>
        <p:sp>
          <p:nvSpPr>
            <p:cNvPr id="59" name="文本框 58"/>
            <p:cNvSpPr txBox="1"/>
            <p:nvPr/>
          </p:nvSpPr>
          <p:spPr>
            <a:xfrm>
              <a:off x="4556" y="5570"/>
              <a:ext cx="1332" cy="536"/>
            </a:xfrm>
            <a:prstGeom prst="rect">
              <a:avLst/>
            </a:prstGeom>
            <a:noFill/>
          </p:spPr>
          <p:txBody>
            <a:bodyPr wrap="square" rtlCol="0">
              <a:spAutoFit/>
            </a:bodyPr>
            <a:lstStyle/>
            <a:p>
              <a:r>
                <a:rPr lang="en-US" altLang="zh-CN"/>
                <a:t>QF1</a:t>
              </a:r>
              <a:endParaRPr lang="en-US" altLang="zh-CN"/>
            </a:p>
          </p:txBody>
        </p:sp>
        <p:cxnSp>
          <p:nvCxnSpPr>
            <p:cNvPr id="22" name="直接连接符 21"/>
            <p:cNvCxnSpPr/>
            <p:nvPr/>
          </p:nvCxnSpPr>
          <p:spPr>
            <a:xfrm>
              <a:off x="7830" y="6261"/>
              <a:ext cx="74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文本框 22"/>
            <p:cNvSpPr txBox="1"/>
            <p:nvPr/>
          </p:nvSpPr>
          <p:spPr>
            <a:xfrm>
              <a:off x="8363" y="5962"/>
              <a:ext cx="533" cy="536"/>
            </a:xfrm>
            <a:prstGeom prst="rect">
              <a:avLst/>
            </a:prstGeom>
            <a:noFill/>
          </p:spPr>
          <p:txBody>
            <a:bodyPr wrap="square" rtlCol="0">
              <a:spAutoFit/>
            </a:bodyPr>
            <a:lstStyle/>
            <a:p>
              <a:r>
                <a:rPr lang="en-US" altLang="zh-CN"/>
                <a:t>X</a:t>
              </a:r>
              <a:endParaRPr lang="en-US" altLang="zh-CN"/>
            </a:p>
          </p:txBody>
        </p:sp>
        <p:cxnSp>
          <p:nvCxnSpPr>
            <p:cNvPr id="24" name="直接连接符 23"/>
            <p:cNvCxnSpPr/>
            <p:nvPr/>
          </p:nvCxnSpPr>
          <p:spPr>
            <a:xfrm>
              <a:off x="9124" y="6309"/>
              <a:ext cx="262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flipH="1">
              <a:off x="8610" y="6309"/>
              <a:ext cx="514" cy="4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8191" y="5457"/>
              <a:ext cx="19" cy="176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30" name="文本框 29"/>
            <p:cNvSpPr txBox="1"/>
            <p:nvPr/>
          </p:nvSpPr>
          <p:spPr>
            <a:xfrm>
              <a:off x="7954" y="4854"/>
              <a:ext cx="493" cy="536"/>
            </a:xfrm>
            <a:prstGeom prst="rect">
              <a:avLst/>
            </a:prstGeom>
            <a:noFill/>
          </p:spPr>
          <p:txBody>
            <a:bodyPr wrap="square" rtlCol="0">
              <a:spAutoFit/>
            </a:bodyPr>
            <a:lstStyle/>
            <a:p>
              <a:r>
                <a:rPr lang="en-US" altLang="zh-CN"/>
                <a:t>B</a:t>
              </a:r>
              <a:endParaRPr lang="en-US" altLang="zh-CN"/>
            </a:p>
          </p:txBody>
        </p:sp>
        <p:sp>
          <p:nvSpPr>
            <p:cNvPr id="60" name="文本框 59"/>
            <p:cNvSpPr txBox="1"/>
            <p:nvPr/>
          </p:nvSpPr>
          <p:spPr>
            <a:xfrm>
              <a:off x="8497" y="5612"/>
              <a:ext cx="990" cy="536"/>
            </a:xfrm>
            <a:prstGeom prst="rect">
              <a:avLst/>
            </a:prstGeom>
            <a:noFill/>
          </p:spPr>
          <p:txBody>
            <a:bodyPr wrap="square" rtlCol="0">
              <a:spAutoFit/>
            </a:bodyPr>
            <a:lstStyle/>
            <a:p>
              <a:r>
                <a:rPr lang="en-US" altLang="zh-CN"/>
                <a:t>QF2</a:t>
              </a:r>
              <a:endParaRPr lang="en-US" altLang="zh-CN"/>
            </a:p>
          </p:txBody>
        </p:sp>
        <p:grpSp>
          <p:nvGrpSpPr>
            <p:cNvPr id="65" name="组合 64"/>
            <p:cNvGrpSpPr/>
            <p:nvPr/>
          </p:nvGrpSpPr>
          <p:grpSpPr>
            <a:xfrm>
              <a:off x="4680" y="4519"/>
              <a:ext cx="609" cy="875"/>
              <a:chOff x="5384" y="4395"/>
              <a:chExt cx="609" cy="875"/>
            </a:xfrm>
          </p:grpSpPr>
          <p:sp>
            <p:nvSpPr>
              <p:cNvPr id="61" name="矩形 60"/>
              <p:cNvSpPr/>
              <p:nvPr/>
            </p:nvSpPr>
            <p:spPr>
              <a:xfrm>
                <a:off x="5384" y="4395"/>
                <a:ext cx="609" cy="87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p>
            </p:txBody>
          </p:sp>
          <p:sp>
            <p:nvSpPr>
              <p:cNvPr id="62" name="文本框 61"/>
              <p:cNvSpPr txBox="1"/>
              <p:nvPr/>
            </p:nvSpPr>
            <p:spPr>
              <a:xfrm>
                <a:off x="5460" y="4623"/>
                <a:ext cx="476" cy="536"/>
              </a:xfrm>
              <a:prstGeom prst="rect">
                <a:avLst/>
              </a:prstGeom>
              <a:noFill/>
            </p:spPr>
            <p:txBody>
              <a:bodyPr wrap="square" rtlCol="0">
                <a:spAutoFit/>
              </a:bodyPr>
              <a:lstStyle/>
              <a:p>
                <a:r>
                  <a:rPr lang="en-US" altLang="zh-CN"/>
                  <a:t>P</a:t>
                </a:r>
                <a:endParaRPr lang="en-US" altLang="zh-CN"/>
              </a:p>
            </p:txBody>
          </p:sp>
        </p:grpSp>
        <p:cxnSp>
          <p:nvCxnSpPr>
            <p:cNvPr id="18" name="直接连接符 17"/>
            <p:cNvCxnSpPr/>
            <p:nvPr/>
          </p:nvCxnSpPr>
          <p:spPr>
            <a:xfrm>
              <a:off x="11674" y="6310"/>
              <a:ext cx="74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12035" y="5506"/>
              <a:ext cx="19" cy="176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31" name="文本框 30"/>
            <p:cNvSpPr txBox="1"/>
            <p:nvPr/>
          </p:nvSpPr>
          <p:spPr>
            <a:xfrm>
              <a:off x="11798" y="4903"/>
              <a:ext cx="493" cy="536"/>
            </a:xfrm>
            <a:prstGeom prst="rect">
              <a:avLst/>
            </a:prstGeom>
            <a:noFill/>
          </p:spPr>
          <p:txBody>
            <a:bodyPr wrap="square" rtlCol="0">
              <a:spAutoFit/>
            </a:bodyPr>
            <a:lstStyle/>
            <a:p>
              <a:r>
                <a:rPr lang="en-US" altLang="zh-CN"/>
                <a:t>C</a:t>
              </a:r>
              <a:endParaRPr lang="en-US" altLang="zh-CN"/>
            </a:p>
          </p:txBody>
        </p:sp>
      </p:grpSp>
      <p:sp>
        <p:nvSpPr>
          <p:cNvPr id="36" name="文本框 35"/>
          <p:cNvSpPr txBox="1"/>
          <p:nvPr/>
        </p:nvSpPr>
        <p:spPr>
          <a:xfrm>
            <a:off x="1871980" y="3162300"/>
            <a:ext cx="8615680" cy="706755"/>
          </a:xfrm>
          <a:prstGeom prst="rect">
            <a:avLst/>
          </a:prstGeom>
          <a:noFill/>
        </p:spPr>
        <p:txBody>
          <a:bodyPr wrap="square" rtlCol="0">
            <a:spAutoFit/>
          </a:bodyPr>
          <a:lstStyle/>
          <a:p>
            <a:r>
              <a:rPr lang="zh-CN" altLang="en-US" sz="4000">
                <a:latin typeface="楷体" panose="02010609060101010101" pitchFamily="49" charset="-122"/>
                <a:ea typeface="楷体" panose="02010609060101010101" pitchFamily="49" charset="-122"/>
              </a:rPr>
              <a:t>近后备灵敏系数</a:t>
            </a:r>
            <a:endParaRPr lang="zh-CN" altLang="en-US" sz="4000">
              <a:latin typeface="楷体" panose="02010609060101010101" pitchFamily="49" charset="-122"/>
              <a:ea typeface="楷体" panose="02010609060101010101" pitchFamily="49" charset="-122"/>
            </a:endParaRPr>
          </a:p>
        </p:txBody>
      </p:sp>
      <p:graphicFrame>
        <p:nvGraphicFramePr>
          <p:cNvPr id="37" name="对象 36">
            <a:hlinkClick r:id="" action="ppaction://ole?verb=0"/>
          </p:cNvPr>
          <p:cNvGraphicFramePr>
            <a:graphicFrameLocks noChangeAspect="1"/>
          </p:cNvGraphicFramePr>
          <p:nvPr/>
        </p:nvGraphicFramePr>
        <p:xfrm>
          <a:off x="5621655" y="3078480"/>
          <a:ext cx="2193925" cy="701040"/>
        </p:xfrm>
        <a:graphic>
          <a:graphicData uri="http://schemas.openxmlformats.org/presentationml/2006/ole">
            <mc:AlternateContent xmlns:mc="http://schemas.openxmlformats.org/markup-compatibility/2006">
              <mc:Choice xmlns:v="urn:schemas-microsoft-com:vml" Requires="v">
                <p:oleObj spid="_x0000_s5125" name="" r:id="rId1" imgW="927100" imgH="457200" progId="Equation.KSEE3">
                  <p:embed/>
                </p:oleObj>
              </mc:Choice>
              <mc:Fallback>
                <p:oleObj name="" r:id="rId1" imgW="927100" imgH="457200" progId="Equation.KSEE3">
                  <p:embed/>
                  <p:pic>
                    <p:nvPicPr>
                      <p:cNvPr id="0" name="图片 1026"/>
                      <p:cNvPicPr/>
                      <p:nvPr/>
                    </p:nvPicPr>
                    <p:blipFill>
                      <a:blip r:embed="rId2"/>
                      <a:stretch>
                        <a:fillRect/>
                      </a:stretch>
                    </p:blipFill>
                    <p:spPr>
                      <a:xfrm>
                        <a:off x="5621655" y="3078480"/>
                        <a:ext cx="2193925" cy="701040"/>
                      </a:xfrm>
                      <a:prstGeom prst="rect">
                        <a:avLst/>
                      </a:prstGeom>
                    </p:spPr>
                  </p:pic>
                </p:oleObj>
              </mc:Fallback>
            </mc:AlternateContent>
          </a:graphicData>
        </a:graphic>
      </p:graphicFrame>
      <p:sp>
        <p:nvSpPr>
          <p:cNvPr id="38" name="文本框 37"/>
          <p:cNvSpPr txBox="1"/>
          <p:nvPr/>
        </p:nvSpPr>
        <p:spPr>
          <a:xfrm>
            <a:off x="7928610" y="3162300"/>
            <a:ext cx="3347085" cy="706755"/>
          </a:xfrm>
          <a:prstGeom prst="rect">
            <a:avLst/>
          </a:prstGeom>
          <a:noFill/>
        </p:spPr>
        <p:txBody>
          <a:bodyPr wrap="square" rtlCol="0">
            <a:spAutoFit/>
          </a:bodyPr>
          <a:lstStyle/>
          <a:p>
            <a:r>
              <a:rPr lang="zh-CN" altLang="en-US" sz="4000">
                <a:latin typeface="楷体" panose="02010609060101010101" pitchFamily="49" charset="-122"/>
                <a:ea typeface="楷体" panose="02010609060101010101" pitchFamily="49" charset="-122"/>
              </a:rPr>
              <a:t>要求</a:t>
            </a:r>
            <a:endParaRPr lang="zh-CN" altLang="zh-CN" sz="4000"/>
          </a:p>
        </p:txBody>
      </p:sp>
      <p:graphicFrame>
        <p:nvGraphicFramePr>
          <p:cNvPr id="39" name="对象 38">
            <a:hlinkClick r:id="" action="ppaction://ole?verb=0"/>
          </p:cNvPr>
          <p:cNvGraphicFramePr>
            <a:graphicFrameLocks noChangeAspect="1"/>
          </p:cNvGraphicFramePr>
          <p:nvPr/>
        </p:nvGraphicFramePr>
        <p:xfrm>
          <a:off x="9201150" y="3159125"/>
          <a:ext cx="2002155" cy="704215"/>
        </p:xfrm>
        <a:graphic>
          <a:graphicData uri="http://schemas.openxmlformats.org/presentationml/2006/ole">
            <mc:AlternateContent xmlns:mc="http://schemas.openxmlformats.org/markup-compatibility/2006">
              <mc:Choice xmlns:v="urn:schemas-microsoft-com:vml" Requires="v">
                <p:oleObj spid="_x0000_s5126" name="" r:id="rId3" imgW="685800" imgH="241300" progId="Equation.KSEE3">
                  <p:embed/>
                </p:oleObj>
              </mc:Choice>
              <mc:Fallback>
                <p:oleObj name="" r:id="rId3" imgW="685800" imgH="241300" progId="Equation.KSEE3">
                  <p:embed/>
                  <p:pic>
                    <p:nvPicPr>
                      <p:cNvPr id="0" name="图片 1027"/>
                      <p:cNvPicPr/>
                      <p:nvPr/>
                    </p:nvPicPr>
                    <p:blipFill>
                      <a:blip r:embed="rId4"/>
                      <a:stretch>
                        <a:fillRect/>
                      </a:stretch>
                    </p:blipFill>
                    <p:spPr>
                      <a:xfrm>
                        <a:off x="9201150" y="3159125"/>
                        <a:ext cx="2002155" cy="704215"/>
                      </a:xfrm>
                      <a:prstGeom prst="rect">
                        <a:avLst/>
                      </a:prstGeom>
                    </p:spPr>
                  </p:pic>
                </p:oleObj>
              </mc:Fallback>
            </mc:AlternateContent>
          </a:graphicData>
        </a:graphic>
      </p:graphicFrame>
      <p:sp>
        <p:nvSpPr>
          <p:cNvPr id="40" name="文本框 39"/>
          <p:cNvSpPr txBox="1"/>
          <p:nvPr/>
        </p:nvSpPr>
        <p:spPr>
          <a:xfrm>
            <a:off x="1806575" y="4322445"/>
            <a:ext cx="3782060" cy="706755"/>
          </a:xfrm>
          <a:prstGeom prst="rect">
            <a:avLst/>
          </a:prstGeom>
          <a:noFill/>
        </p:spPr>
        <p:txBody>
          <a:bodyPr wrap="square" rtlCol="0">
            <a:spAutoFit/>
          </a:bodyPr>
          <a:lstStyle/>
          <a:p>
            <a:r>
              <a:rPr lang="zh-CN" altLang="en-US" sz="4000">
                <a:latin typeface="楷体" panose="02010609060101010101" pitchFamily="49" charset="-122"/>
                <a:ea typeface="楷体" panose="02010609060101010101" pitchFamily="49" charset="-122"/>
              </a:rPr>
              <a:t>远后备灵敏系数</a:t>
            </a:r>
            <a:endParaRPr lang="zh-CN" altLang="en-US" sz="4000"/>
          </a:p>
        </p:txBody>
      </p:sp>
      <p:graphicFrame>
        <p:nvGraphicFramePr>
          <p:cNvPr id="41" name="对象 40">
            <a:hlinkClick r:id="" action="ppaction://ole?verb=0"/>
          </p:cNvPr>
          <p:cNvGraphicFramePr>
            <a:graphicFrameLocks noChangeAspect="1"/>
          </p:cNvGraphicFramePr>
          <p:nvPr/>
        </p:nvGraphicFramePr>
        <p:xfrm>
          <a:off x="5564505" y="4264025"/>
          <a:ext cx="2218055" cy="759460"/>
        </p:xfrm>
        <a:graphic>
          <a:graphicData uri="http://schemas.openxmlformats.org/presentationml/2006/ole">
            <mc:AlternateContent xmlns:mc="http://schemas.openxmlformats.org/markup-compatibility/2006">
              <mc:Choice xmlns:v="urn:schemas-microsoft-com:vml" Requires="v">
                <p:oleObj spid="_x0000_s5127" name="" r:id="rId5" imgW="939800" imgH="457200" progId="Equation.KSEE3">
                  <p:embed/>
                </p:oleObj>
              </mc:Choice>
              <mc:Fallback>
                <p:oleObj name="" r:id="rId5" imgW="939800" imgH="457200" progId="Equation.KSEE3">
                  <p:embed/>
                  <p:pic>
                    <p:nvPicPr>
                      <p:cNvPr id="0" name="图片 1028"/>
                      <p:cNvPicPr/>
                      <p:nvPr/>
                    </p:nvPicPr>
                    <p:blipFill>
                      <a:blip r:embed="rId6"/>
                      <a:stretch>
                        <a:fillRect/>
                      </a:stretch>
                    </p:blipFill>
                    <p:spPr>
                      <a:xfrm>
                        <a:off x="5564505" y="4264025"/>
                        <a:ext cx="2218055" cy="759460"/>
                      </a:xfrm>
                      <a:prstGeom prst="rect">
                        <a:avLst/>
                      </a:prstGeom>
                    </p:spPr>
                  </p:pic>
                </p:oleObj>
              </mc:Fallback>
            </mc:AlternateContent>
          </a:graphicData>
        </a:graphic>
      </p:graphicFrame>
      <p:sp>
        <p:nvSpPr>
          <p:cNvPr id="42" name="文本框 41"/>
          <p:cNvSpPr txBox="1"/>
          <p:nvPr/>
        </p:nvSpPr>
        <p:spPr>
          <a:xfrm>
            <a:off x="7896860" y="4322445"/>
            <a:ext cx="3347085" cy="706755"/>
          </a:xfrm>
          <a:prstGeom prst="rect">
            <a:avLst/>
          </a:prstGeom>
          <a:noFill/>
        </p:spPr>
        <p:txBody>
          <a:bodyPr wrap="square" rtlCol="0">
            <a:spAutoFit/>
          </a:bodyPr>
          <a:lstStyle/>
          <a:p>
            <a:r>
              <a:rPr lang="zh-CN" altLang="en-US" sz="4000">
                <a:latin typeface="楷体" panose="02010609060101010101" pitchFamily="49" charset="-122"/>
                <a:ea typeface="楷体" panose="02010609060101010101" pitchFamily="49" charset="-122"/>
              </a:rPr>
              <a:t>要求</a:t>
            </a:r>
            <a:endParaRPr lang="zh-CN" altLang="zh-CN" sz="4000"/>
          </a:p>
        </p:txBody>
      </p:sp>
      <p:graphicFrame>
        <p:nvGraphicFramePr>
          <p:cNvPr id="43" name="对象 42">
            <a:hlinkClick r:id="" action="ppaction://ole?verb=0"/>
          </p:cNvPr>
          <p:cNvGraphicFramePr>
            <a:graphicFrameLocks noChangeAspect="1"/>
          </p:cNvGraphicFramePr>
          <p:nvPr/>
        </p:nvGraphicFramePr>
        <p:xfrm>
          <a:off x="9298940" y="4396105"/>
          <a:ext cx="1981200" cy="627380"/>
        </p:xfrm>
        <a:graphic>
          <a:graphicData uri="http://schemas.openxmlformats.org/presentationml/2006/ole">
            <mc:AlternateContent xmlns:mc="http://schemas.openxmlformats.org/markup-compatibility/2006">
              <mc:Choice xmlns:v="urn:schemas-microsoft-com:vml" Requires="v">
                <p:oleObj spid="_x0000_s5128" name="" r:id="rId7" imgW="762000" imgH="241300" progId="Equation.KSEE3">
                  <p:embed/>
                </p:oleObj>
              </mc:Choice>
              <mc:Fallback>
                <p:oleObj name="" r:id="rId7" imgW="762000" imgH="241300" progId="Equation.KSEE3">
                  <p:embed/>
                  <p:pic>
                    <p:nvPicPr>
                      <p:cNvPr id="0" name="图片 1029"/>
                      <p:cNvPicPr/>
                      <p:nvPr/>
                    </p:nvPicPr>
                    <p:blipFill>
                      <a:blip r:embed="rId8"/>
                      <a:stretch>
                        <a:fillRect/>
                      </a:stretch>
                    </p:blipFill>
                    <p:spPr>
                      <a:xfrm>
                        <a:off x="9298940" y="4396105"/>
                        <a:ext cx="1981200" cy="627380"/>
                      </a:xfrm>
                      <a:prstGeom prst="rect">
                        <a:avLst/>
                      </a:prstGeom>
                    </p:spPr>
                  </p:pic>
                </p:oleObj>
              </mc:Fallback>
            </mc:AlternateContent>
          </a:graphicData>
        </a:graphic>
      </p:graphicFrame>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971" name="文本框 71970"/>
          <p:cNvSpPr txBox="1"/>
          <p:nvPr/>
        </p:nvSpPr>
        <p:spPr>
          <a:xfrm>
            <a:off x="10160000" y="3763963"/>
            <a:ext cx="1476375" cy="276860"/>
          </a:xfrm>
          <a:prstGeom prst="rect">
            <a:avLst/>
          </a:prstGeom>
          <a:noFill/>
          <a:ln w="0">
            <a:noFill/>
          </a:ln>
        </p:spPr>
        <p:txBody>
          <a:bodyPr lIns="90000" tIns="46800" rIns="90000" bIns="46800">
            <a:spAutoFit/>
          </a:bodyPr>
          <a:lstStyle/>
          <a:p>
            <a:pPr>
              <a:spcBef>
                <a:spcPct val="50000"/>
              </a:spcBef>
            </a:pPr>
            <a:r>
              <a:rPr lang="en-US" altLang="zh-CN" sz="1200">
                <a:latin typeface="Arial" panose="020B0604020202020204" pitchFamily="34" charset="0"/>
                <a:ea typeface="宋体" panose="02010600030101010101" pitchFamily="2" charset="-122"/>
              </a:rPr>
              <a:t>KT2</a:t>
            </a:r>
            <a:endParaRPr lang="en-US" altLang="zh-CN" sz="1200">
              <a:latin typeface="Arial" panose="020B0604020202020204" pitchFamily="34" charset="0"/>
              <a:ea typeface="宋体" panose="02010600030101010101" pitchFamily="2" charset="-122"/>
            </a:endParaRPr>
          </a:p>
        </p:txBody>
      </p:sp>
      <p:sp>
        <p:nvSpPr>
          <p:cNvPr id="71682" name="直接连接符 71681"/>
          <p:cNvSpPr/>
          <p:nvPr/>
        </p:nvSpPr>
        <p:spPr>
          <a:xfrm flipV="1">
            <a:off x="11303635" y="1351915"/>
            <a:ext cx="0" cy="938530"/>
          </a:xfrm>
          <a:prstGeom prst="line">
            <a:avLst/>
          </a:prstGeom>
          <a:ln w="28575" cap="flat" cmpd="sng">
            <a:solidFill>
              <a:schemeClr val="tx1"/>
            </a:solidFill>
            <a:prstDash val="solid"/>
            <a:headEnd type="none" w="med" len="med"/>
            <a:tailEnd type="triangle" w="med" len="med"/>
          </a:ln>
        </p:spPr>
      </p:sp>
      <p:sp>
        <p:nvSpPr>
          <p:cNvPr id="71683" name="文本框 71682"/>
          <p:cNvSpPr txBox="1"/>
          <p:nvPr/>
        </p:nvSpPr>
        <p:spPr>
          <a:xfrm>
            <a:off x="10442575" y="1351915"/>
            <a:ext cx="1197610" cy="396240"/>
          </a:xfrm>
          <a:prstGeom prst="rect">
            <a:avLst/>
          </a:prstGeom>
          <a:noFill/>
          <a:ln w="28575" cmpd="sng">
            <a:noFill/>
            <a:prstDash val="solid"/>
          </a:ln>
        </p:spPr>
        <p:txBody>
          <a:bodyPr>
            <a:spAutoFit/>
          </a:bodyPr>
          <a:lstStyle/>
          <a:p>
            <a:pPr>
              <a:spcBef>
                <a:spcPct val="50000"/>
              </a:spcBef>
            </a:pPr>
            <a:r>
              <a:rPr lang="zh-CN" altLang="en-US" sz="2000" dirty="0">
                <a:latin typeface="Arial" panose="020B0604020202020204" pitchFamily="34" charset="0"/>
                <a:ea typeface="宋体" panose="02010600030101010101" pitchFamily="2" charset="-122"/>
              </a:rPr>
              <a:t>信号</a:t>
            </a:r>
            <a:endParaRPr lang="zh-CN" altLang="en-US" sz="2000" dirty="0">
              <a:latin typeface="Arial" panose="020B0604020202020204" pitchFamily="34" charset="0"/>
              <a:ea typeface="宋体" panose="02010600030101010101" pitchFamily="2" charset="-122"/>
            </a:endParaRPr>
          </a:p>
        </p:txBody>
      </p:sp>
      <p:grpSp>
        <p:nvGrpSpPr>
          <p:cNvPr id="71684" name="组合 71683"/>
          <p:cNvGrpSpPr/>
          <p:nvPr/>
        </p:nvGrpSpPr>
        <p:grpSpPr>
          <a:xfrm>
            <a:off x="1035050" y="4034790"/>
            <a:ext cx="356235" cy="2306320"/>
            <a:chOff x="1859" y="2183"/>
            <a:chExt cx="182" cy="1769"/>
          </a:xfrm>
        </p:grpSpPr>
        <p:sp>
          <p:nvSpPr>
            <p:cNvPr id="71685" name="直接连接符 71684"/>
            <p:cNvSpPr/>
            <p:nvPr/>
          </p:nvSpPr>
          <p:spPr>
            <a:xfrm>
              <a:off x="2041" y="2183"/>
              <a:ext cx="0" cy="1769"/>
            </a:xfrm>
            <a:prstGeom prst="line">
              <a:avLst/>
            </a:prstGeom>
            <a:ln w="28575" cap="flat" cmpd="sng">
              <a:solidFill>
                <a:schemeClr val="tx1"/>
              </a:solidFill>
              <a:prstDash val="solid"/>
              <a:headEnd type="none" w="med" len="med"/>
              <a:tailEnd type="none" w="med" len="med"/>
            </a:ln>
          </p:spPr>
        </p:sp>
        <p:sp>
          <p:nvSpPr>
            <p:cNvPr id="71686" name="任意多边形 71685"/>
            <p:cNvSpPr/>
            <p:nvPr/>
          </p:nvSpPr>
          <p:spPr>
            <a:xfrm flipH="1">
              <a:off x="1859" y="3226"/>
              <a:ext cx="180" cy="251"/>
            </a:xfrm>
            <a:custGeom>
              <a:avLst/>
              <a:gdLst>
                <a:gd name="txL" fmla="*/ 0 w 21600"/>
                <a:gd name="txT" fmla="*/ 0 h 43200"/>
                <a:gd name="txR" fmla="*/ 21600 w 21600"/>
                <a:gd name="txB" fmla="*/ 43200 h 43200"/>
              </a:gdLst>
              <a:ahLst/>
              <a:cxnLst>
                <a:cxn ang="270">
                  <a:pos x="0" y="0"/>
                </a:cxn>
                <a:cxn ang="90">
                  <a:pos x="0" y="43200"/>
                </a:cxn>
                <a:cxn ang="90">
                  <a:pos x="0" y="21600"/>
                </a:cxn>
              </a:cxnLst>
              <a:rect l="txL" t="txT" r="txR" b="txB"/>
              <a:pathLst>
                <a:path w="21600" h="43200" fill="none">
                  <a:moveTo>
                    <a:pt x="0" y="0"/>
                  </a:moveTo>
                  <a:arcTo wR="21600" hR="21600" stAng="-5400000" swAng="10800000"/>
                </a:path>
                <a:path w="21600" h="43200" stroke="0">
                  <a:moveTo>
                    <a:pt x="0" y="0"/>
                  </a:moveTo>
                  <a:arcTo wR="21600" hR="21600" stAng="-5400000" swAng="10800000"/>
                  <a:lnTo>
                    <a:pt x="0" y="21600"/>
                  </a:lnTo>
                  <a:close/>
                </a:path>
              </a:pathLst>
            </a:custGeom>
            <a:noFill/>
            <a:ln w="28575" cap="flat" cmpd="sng">
              <a:solidFill>
                <a:schemeClr val="tx1"/>
              </a:solidFill>
              <a:prstDash val="solid"/>
              <a:headEnd type="none" w="med" len="med"/>
              <a:tailEnd type="none" w="med" len="med"/>
            </a:ln>
          </p:spPr>
          <p:txBody>
            <a:bodyPr/>
            <a:lstStyle/>
            <a:p>
              <a:endParaRPr lang="zh-CN" altLang="en-US"/>
            </a:p>
          </p:txBody>
        </p:sp>
        <p:sp>
          <p:nvSpPr>
            <p:cNvPr id="71687" name="任意多边形 71686"/>
            <p:cNvSpPr/>
            <p:nvPr/>
          </p:nvSpPr>
          <p:spPr>
            <a:xfrm flipH="1">
              <a:off x="1859" y="3475"/>
              <a:ext cx="180" cy="251"/>
            </a:xfrm>
            <a:custGeom>
              <a:avLst/>
              <a:gdLst>
                <a:gd name="txL" fmla="*/ 0 w 21600"/>
                <a:gd name="txT" fmla="*/ 0 h 43200"/>
                <a:gd name="txR" fmla="*/ 21600 w 21600"/>
                <a:gd name="txB" fmla="*/ 43200 h 43200"/>
              </a:gdLst>
              <a:ahLst/>
              <a:cxnLst>
                <a:cxn ang="270">
                  <a:pos x="0" y="0"/>
                </a:cxn>
                <a:cxn ang="90">
                  <a:pos x="0" y="43200"/>
                </a:cxn>
                <a:cxn ang="90">
                  <a:pos x="0" y="21600"/>
                </a:cxn>
              </a:cxnLst>
              <a:rect l="txL" t="txT" r="txR" b="txB"/>
              <a:pathLst>
                <a:path w="21600" h="43200" fill="none">
                  <a:moveTo>
                    <a:pt x="0" y="0"/>
                  </a:moveTo>
                  <a:arcTo wR="21600" hR="21600" stAng="-5400000" swAng="10800000"/>
                </a:path>
                <a:path w="21600" h="43200" stroke="0">
                  <a:moveTo>
                    <a:pt x="0" y="0"/>
                  </a:moveTo>
                  <a:arcTo wR="21600" hR="21600" stAng="-5400000" swAng="10800000"/>
                  <a:lnTo>
                    <a:pt x="0" y="21600"/>
                  </a:lnTo>
                  <a:close/>
                </a:path>
              </a:pathLst>
            </a:custGeom>
            <a:noFill/>
            <a:ln w="28575" cap="flat" cmpd="sng">
              <a:solidFill>
                <a:schemeClr val="tx1"/>
              </a:solidFill>
              <a:prstDash val="solid"/>
              <a:headEnd type="none" w="med" len="med"/>
              <a:tailEnd type="none" w="med" len="med"/>
            </a:ln>
          </p:spPr>
          <p:txBody>
            <a:bodyPr/>
            <a:lstStyle/>
            <a:p>
              <a:endParaRPr lang="zh-CN" altLang="en-US"/>
            </a:p>
          </p:txBody>
        </p:sp>
      </p:grpSp>
      <p:grpSp>
        <p:nvGrpSpPr>
          <p:cNvPr id="71688" name="组合 71687"/>
          <p:cNvGrpSpPr/>
          <p:nvPr/>
        </p:nvGrpSpPr>
        <p:grpSpPr>
          <a:xfrm>
            <a:off x="2811780" y="4063365"/>
            <a:ext cx="356235" cy="2306320"/>
            <a:chOff x="1859" y="2183"/>
            <a:chExt cx="182" cy="1769"/>
          </a:xfrm>
        </p:grpSpPr>
        <p:sp>
          <p:nvSpPr>
            <p:cNvPr id="71689" name="直接连接符 71688"/>
            <p:cNvSpPr/>
            <p:nvPr/>
          </p:nvSpPr>
          <p:spPr>
            <a:xfrm>
              <a:off x="2041" y="2183"/>
              <a:ext cx="0" cy="1769"/>
            </a:xfrm>
            <a:prstGeom prst="line">
              <a:avLst/>
            </a:prstGeom>
            <a:ln w="28575" cap="flat" cmpd="sng">
              <a:solidFill>
                <a:schemeClr val="tx1"/>
              </a:solidFill>
              <a:prstDash val="solid"/>
              <a:headEnd type="none" w="med" len="med"/>
              <a:tailEnd type="none" w="med" len="med"/>
            </a:ln>
          </p:spPr>
        </p:sp>
        <p:sp>
          <p:nvSpPr>
            <p:cNvPr id="71690" name="任意多边形 71689"/>
            <p:cNvSpPr/>
            <p:nvPr/>
          </p:nvSpPr>
          <p:spPr>
            <a:xfrm flipH="1">
              <a:off x="1859" y="3226"/>
              <a:ext cx="180" cy="251"/>
            </a:xfrm>
            <a:custGeom>
              <a:avLst/>
              <a:gdLst>
                <a:gd name="txL" fmla="*/ 0 w 21600"/>
                <a:gd name="txT" fmla="*/ 0 h 43200"/>
                <a:gd name="txR" fmla="*/ 21600 w 21600"/>
                <a:gd name="txB" fmla="*/ 43200 h 43200"/>
              </a:gdLst>
              <a:ahLst/>
              <a:cxnLst>
                <a:cxn ang="270">
                  <a:pos x="0" y="0"/>
                </a:cxn>
                <a:cxn ang="90">
                  <a:pos x="0" y="43200"/>
                </a:cxn>
                <a:cxn ang="90">
                  <a:pos x="0" y="21600"/>
                </a:cxn>
              </a:cxnLst>
              <a:rect l="txL" t="txT" r="txR" b="txB"/>
              <a:pathLst>
                <a:path w="21600" h="43200" fill="none">
                  <a:moveTo>
                    <a:pt x="0" y="0"/>
                  </a:moveTo>
                  <a:arcTo wR="21600" hR="21600" stAng="-5400000" swAng="10800000"/>
                </a:path>
                <a:path w="21600" h="43200" stroke="0">
                  <a:moveTo>
                    <a:pt x="0" y="0"/>
                  </a:moveTo>
                  <a:arcTo wR="21600" hR="21600" stAng="-5400000" swAng="10800000"/>
                  <a:lnTo>
                    <a:pt x="0" y="21600"/>
                  </a:lnTo>
                  <a:close/>
                </a:path>
              </a:pathLst>
            </a:custGeom>
            <a:noFill/>
            <a:ln w="28575" cap="flat" cmpd="sng">
              <a:solidFill>
                <a:schemeClr val="tx1"/>
              </a:solidFill>
              <a:prstDash val="solid"/>
              <a:headEnd type="none" w="med" len="med"/>
              <a:tailEnd type="none" w="med" len="med"/>
            </a:ln>
          </p:spPr>
          <p:txBody>
            <a:bodyPr/>
            <a:lstStyle/>
            <a:p>
              <a:endParaRPr lang="zh-CN" altLang="en-US"/>
            </a:p>
          </p:txBody>
        </p:sp>
        <p:sp>
          <p:nvSpPr>
            <p:cNvPr id="71691" name="任意多边形 71690"/>
            <p:cNvSpPr/>
            <p:nvPr/>
          </p:nvSpPr>
          <p:spPr>
            <a:xfrm flipH="1">
              <a:off x="1859" y="3475"/>
              <a:ext cx="180" cy="251"/>
            </a:xfrm>
            <a:custGeom>
              <a:avLst/>
              <a:gdLst>
                <a:gd name="txL" fmla="*/ 0 w 21600"/>
                <a:gd name="txT" fmla="*/ 0 h 43200"/>
                <a:gd name="txR" fmla="*/ 21600 w 21600"/>
                <a:gd name="txB" fmla="*/ 43200 h 43200"/>
              </a:gdLst>
              <a:ahLst/>
              <a:cxnLst>
                <a:cxn ang="270">
                  <a:pos x="0" y="0"/>
                </a:cxn>
                <a:cxn ang="90">
                  <a:pos x="0" y="43200"/>
                </a:cxn>
                <a:cxn ang="90">
                  <a:pos x="0" y="21600"/>
                </a:cxn>
              </a:cxnLst>
              <a:rect l="txL" t="txT" r="txR" b="txB"/>
              <a:pathLst>
                <a:path w="21600" h="43200" fill="none">
                  <a:moveTo>
                    <a:pt x="0" y="0"/>
                  </a:moveTo>
                  <a:arcTo wR="21600" hR="21600" stAng="-5400000" swAng="10800000"/>
                </a:path>
                <a:path w="21600" h="43200" stroke="0">
                  <a:moveTo>
                    <a:pt x="0" y="0"/>
                  </a:moveTo>
                  <a:arcTo wR="21600" hR="21600" stAng="-5400000" swAng="10800000"/>
                  <a:lnTo>
                    <a:pt x="0" y="21600"/>
                  </a:lnTo>
                  <a:close/>
                </a:path>
              </a:pathLst>
            </a:custGeom>
            <a:noFill/>
            <a:ln w="28575" cap="flat" cmpd="sng">
              <a:solidFill>
                <a:schemeClr val="tx1"/>
              </a:solidFill>
              <a:prstDash val="solid"/>
              <a:headEnd type="none" w="med" len="med"/>
              <a:tailEnd type="none" w="med" len="med"/>
            </a:ln>
          </p:spPr>
          <p:txBody>
            <a:bodyPr/>
            <a:lstStyle/>
            <a:p>
              <a:endParaRPr lang="zh-CN" altLang="en-US"/>
            </a:p>
          </p:txBody>
        </p:sp>
      </p:grpSp>
      <p:sp>
        <p:nvSpPr>
          <p:cNvPr id="71692" name="矩形 71691"/>
          <p:cNvSpPr/>
          <p:nvPr/>
        </p:nvSpPr>
        <p:spPr>
          <a:xfrm>
            <a:off x="4228465" y="4079240"/>
            <a:ext cx="488950" cy="266065"/>
          </a:xfrm>
          <a:prstGeom prst="rect">
            <a:avLst/>
          </a:prstGeom>
          <a:solidFill>
            <a:srgbClr val="FF3300">
              <a:alpha val="0"/>
            </a:srgbClr>
          </a:solidFill>
          <a:ln w="28575" cap="flat" cmpd="sng">
            <a:solidFill>
              <a:schemeClr val="tx1"/>
            </a:solidFill>
            <a:prstDash val="solid"/>
            <a:miter/>
            <a:headEnd type="none" w="med" len="med"/>
            <a:tailEnd type="none" w="med" len="med"/>
          </a:ln>
        </p:spPr>
        <p:txBody>
          <a:bodyPr/>
          <a:lstStyle/>
          <a:p>
            <a:endParaRPr lang="zh-CN" altLang="en-US"/>
          </a:p>
        </p:txBody>
      </p:sp>
      <p:sp>
        <p:nvSpPr>
          <p:cNvPr id="71693" name="直接连接符 71692"/>
          <p:cNvSpPr/>
          <p:nvPr/>
        </p:nvSpPr>
        <p:spPr>
          <a:xfrm>
            <a:off x="5783580" y="3855085"/>
            <a:ext cx="266065" cy="0"/>
          </a:xfrm>
          <a:prstGeom prst="line">
            <a:avLst/>
          </a:prstGeom>
          <a:ln w="28575" cap="flat" cmpd="sng">
            <a:solidFill>
              <a:schemeClr val="tx1"/>
            </a:solidFill>
            <a:prstDash val="solid"/>
            <a:headEnd type="none" w="med" len="med"/>
            <a:tailEnd type="none" w="med" len="med"/>
          </a:ln>
        </p:spPr>
      </p:sp>
      <p:sp>
        <p:nvSpPr>
          <p:cNvPr id="71694" name="直接连接符 71693"/>
          <p:cNvSpPr/>
          <p:nvPr/>
        </p:nvSpPr>
        <p:spPr>
          <a:xfrm flipH="1">
            <a:off x="6004560" y="3855085"/>
            <a:ext cx="311150" cy="120015"/>
          </a:xfrm>
          <a:prstGeom prst="line">
            <a:avLst/>
          </a:prstGeom>
          <a:ln w="28575" cap="flat" cmpd="sng">
            <a:solidFill>
              <a:schemeClr val="tx1"/>
            </a:solidFill>
            <a:prstDash val="solid"/>
            <a:headEnd type="none" w="med" len="med"/>
            <a:tailEnd type="none" w="med" len="med"/>
          </a:ln>
        </p:spPr>
      </p:sp>
      <p:sp>
        <p:nvSpPr>
          <p:cNvPr id="71695" name="直接连接符 71694"/>
          <p:cNvSpPr/>
          <p:nvPr/>
        </p:nvSpPr>
        <p:spPr>
          <a:xfrm>
            <a:off x="6228080" y="3883660"/>
            <a:ext cx="0" cy="177165"/>
          </a:xfrm>
          <a:prstGeom prst="line">
            <a:avLst/>
          </a:prstGeom>
          <a:ln w="28575" cap="flat" cmpd="sng">
            <a:solidFill>
              <a:schemeClr val="tx1"/>
            </a:solidFill>
            <a:prstDash val="solid"/>
            <a:headEnd type="none" w="med" len="med"/>
            <a:tailEnd type="none" w="med" len="med"/>
          </a:ln>
        </p:spPr>
      </p:sp>
      <p:sp>
        <p:nvSpPr>
          <p:cNvPr id="71696" name="直接连接符 71695"/>
          <p:cNvSpPr/>
          <p:nvPr/>
        </p:nvSpPr>
        <p:spPr>
          <a:xfrm>
            <a:off x="7425055" y="3887470"/>
            <a:ext cx="266065" cy="0"/>
          </a:xfrm>
          <a:prstGeom prst="line">
            <a:avLst/>
          </a:prstGeom>
          <a:ln w="28575" cap="flat" cmpd="sng">
            <a:solidFill>
              <a:schemeClr val="tx1"/>
            </a:solidFill>
            <a:prstDash val="solid"/>
            <a:headEnd type="none" w="med" len="med"/>
            <a:tailEnd type="none" w="med" len="med"/>
          </a:ln>
        </p:spPr>
      </p:sp>
      <p:sp>
        <p:nvSpPr>
          <p:cNvPr id="71697" name="直接连接符 71696"/>
          <p:cNvSpPr/>
          <p:nvPr/>
        </p:nvSpPr>
        <p:spPr>
          <a:xfrm>
            <a:off x="7957820" y="3887470"/>
            <a:ext cx="246380" cy="0"/>
          </a:xfrm>
          <a:prstGeom prst="line">
            <a:avLst/>
          </a:prstGeom>
          <a:ln w="28575" cap="flat" cmpd="sng">
            <a:solidFill>
              <a:schemeClr val="tx1"/>
            </a:solidFill>
            <a:prstDash val="solid"/>
            <a:headEnd type="none" w="med" len="med"/>
            <a:tailEnd type="none" w="med" len="med"/>
          </a:ln>
        </p:spPr>
      </p:sp>
      <p:sp>
        <p:nvSpPr>
          <p:cNvPr id="71698" name="直接连接符 71697"/>
          <p:cNvSpPr/>
          <p:nvPr/>
        </p:nvSpPr>
        <p:spPr>
          <a:xfrm flipH="1">
            <a:off x="7646670" y="3887470"/>
            <a:ext cx="311150" cy="120015"/>
          </a:xfrm>
          <a:prstGeom prst="line">
            <a:avLst/>
          </a:prstGeom>
          <a:ln w="28575" cap="flat" cmpd="sng">
            <a:solidFill>
              <a:schemeClr val="tx1"/>
            </a:solidFill>
            <a:prstDash val="solid"/>
            <a:headEnd type="none" w="med" len="med"/>
            <a:tailEnd type="none" w="med" len="med"/>
          </a:ln>
        </p:spPr>
      </p:sp>
      <p:sp>
        <p:nvSpPr>
          <p:cNvPr id="71699" name="直接连接符 71698"/>
          <p:cNvSpPr/>
          <p:nvPr/>
        </p:nvSpPr>
        <p:spPr>
          <a:xfrm>
            <a:off x="7869555" y="3916045"/>
            <a:ext cx="0" cy="177165"/>
          </a:xfrm>
          <a:prstGeom prst="line">
            <a:avLst/>
          </a:prstGeom>
          <a:ln w="28575" cap="flat" cmpd="sng">
            <a:solidFill>
              <a:schemeClr val="tx1"/>
            </a:solidFill>
            <a:prstDash val="solid"/>
            <a:headEnd type="none" w="med" len="med"/>
            <a:tailEnd type="none" w="med" len="med"/>
          </a:ln>
        </p:spPr>
      </p:sp>
      <p:sp>
        <p:nvSpPr>
          <p:cNvPr id="71700" name="矩形 71699"/>
          <p:cNvSpPr/>
          <p:nvPr/>
        </p:nvSpPr>
        <p:spPr>
          <a:xfrm>
            <a:off x="7601585" y="4020820"/>
            <a:ext cx="488950" cy="266065"/>
          </a:xfrm>
          <a:prstGeom prst="rect">
            <a:avLst/>
          </a:prstGeom>
          <a:solidFill>
            <a:schemeClr val="tx1">
              <a:alpha val="0"/>
            </a:schemeClr>
          </a:solidFill>
          <a:ln w="28575" cap="flat" cmpd="sng">
            <a:solidFill>
              <a:schemeClr val="tx1"/>
            </a:solidFill>
            <a:prstDash val="solid"/>
            <a:miter/>
            <a:headEnd type="none" w="med" len="med"/>
            <a:tailEnd type="none" w="med" len="med"/>
          </a:ln>
        </p:spPr>
        <p:txBody>
          <a:bodyPr/>
          <a:lstStyle/>
          <a:p>
            <a:endParaRPr lang="zh-CN" altLang="en-US"/>
          </a:p>
        </p:txBody>
      </p:sp>
      <p:sp>
        <p:nvSpPr>
          <p:cNvPr id="71701" name="矩形 71700"/>
          <p:cNvSpPr/>
          <p:nvPr/>
        </p:nvSpPr>
        <p:spPr>
          <a:xfrm>
            <a:off x="5960110" y="4079240"/>
            <a:ext cx="488950" cy="266065"/>
          </a:xfrm>
          <a:prstGeom prst="rect">
            <a:avLst/>
          </a:prstGeom>
          <a:solidFill>
            <a:schemeClr val="tx1">
              <a:alpha val="0"/>
            </a:schemeClr>
          </a:solidFill>
          <a:ln w="28575" cap="flat" cmpd="sng">
            <a:solidFill>
              <a:schemeClr val="tx1"/>
            </a:solidFill>
            <a:prstDash val="solid"/>
            <a:miter/>
            <a:headEnd type="none" w="med" len="med"/>
            <a:tailEnd type="none" w="med" len="med"/>
          </a:ln>
        </p:spPr>
        <p:txBody>
          <a:bodyPr/>
          <a:lstStyle/>
          <a:p>
            <a:endParaRPr lang="zh-CN" altLang="en-US"/>
          </a:p>
        </p:txBody>
      </p:sp>
      <p:sp>
        <p:nvSpPr>
          <p:cNvPr id="71702" name="直接连接符 71701"/>
          <p:cNvSpPr/>
          <p:nvPr/>
        </p:nvSpPr>
        <p:spPr>
          <a:xfrm>
            <a:off x="1389380" y="5394960"/>
            <a:ext cx="222885" cy="0"/>
          </a:xfrm>
          <a:prstGeom prst="line">
            <a:avLst/>
          </a:prstGeom>
          <a:ln w="28575" cap="flat" cmpd="sng">
            <a:solidFill>
              <a:schemeClr val="tx1"/>
            </a:solidFill>
            <a:prstDash val="solid"/>
            <a:headEnd type="none" w="med" len="med"/>
            <a:tailEnd type="none" w="med" len="med"/>
          </a:ln>
        </p:spPr>
      </p:sp>
      <p:sp>
        <p:nvSpPr>
          <p:cNvPr id="71703" name="直接连接符 71702"/>
          <p:cNvSpPr/>
          <p:nvPr/>
        </p:nvSpPr>
        <p:spPr>
          <a:xfrm flipV="1">
            <a:off x="1612265" y="4596765"/>
            <a:ext cx="0" cy="797560"/>
          </a:xfrm>
          <a:prstGeom prst="line">
            <a:avLst/>
          </a:prstGeom>
          <a:ln w="28575" cap="flat" cmpd="sng">
            <a:solidFill>
              <a:schemeClr val="tx1"/>
            </a:solidFill>
            <a:prstDash val="solid"/>
            <a:headEnd type="none" w="med" len="med"/>
            <a:tailEnd type="none" w="med" len="med"/>
          </a:ln>
        </p:spPr>
      </p:sp>
      <p:sp>
        <p:nvSpPr>
          <p:cNvPr id="71704" name="直接连接符 71703"/>
          <p:cNvSpPr/>
          <p:nvPr/>
        </p:nvSpPr>
        <p:spPr>
          <a:xfrm>
            <a:off x="1655445" y="4596765"/>
            <a:ext cx="2705735" cy="0"/>
          </a:xfrm>
          <a:prstGeom prst="line">
            <a:avLst/>
          </a:prstGeom>
          <a:ln w="28575" cap="flat" cmpd="sng">
            <a:solidFill>
              <a:schemeClr val="tx1"/>
            </a:solidFill>
            <a:prstDash val="solid"/>
            <a:headEnd type="none" w="med" len="med"/>
            <a:tailEnd type="none" w="med" len="med"/>
          </a:ln>
        </p:spPr>
      </p:sp>
      <p:sp>
        <p:nvSpPr>
          <p:cNvPr id="71705" name="直接连接符 71704"/>
          <p:cNvSpPr/>
          <p:nvPr/>
        </p:nvSpPr>
        <p:spPr>
          <a:xfrm flipV="1">
            <a:off x="4363085" y="4359910"/>
            <a:ext cx="0" cy="237490"/>
          </a:xfrm>
          <a:prstGeom prst="line">
            <a:avLst/>
          </a:prstGeom>
          <a:ln w="28575" cap="flat" cmpd="sng">
            <a:solidFill>
              <a:schemeClr val="tx1"/>
            </a:solidFill>
            <a:prstDash val="solid"/>
            <a:headEnd type="none" w="med" len="med"/>
            <a:tailEnd type="none" w="med" len="med"/>
          </a:ln>
        </p:spPr>
      </p:sp>
      <p:sp>
        <p:nvSpPr>
          <p:cNvPr id="71706" name="直接连接符 71705"/>
          <p:cNvSpPr/>
          <p:nvPr/>
        </p:nvSpPr>
        <p:spPr>
          <a:xfrm>
            <a:off x="4629150" y="4329430"/>
            <a:ext cx="0" cy="266065"/>
          </a:xfrm>
          <a:prstGeom prst="line">
            <a:avLst/>
          </a:prstGeom>
          <a:ln w="28575" cap="flat" cmpd="sng">
            <a:solidFill>
              <a:schemeClr val="tx1"/>
            </a:solidFill>
            <a:prstDash val="solid"/>
            <a:headEnd type="none" w="med" len="med"/>
            <a:tailEnd type="none" w="med" len="med"/>
          </a:ln>
        </p:spPr>
      </p:sp>
      <p:sp>
        <p:nvSpPr>
          <p:cNvPr id="71707" name="直接连接符 71706"/>
          <p:cNvSpPr/>
          <p:nvPr/>
        </p:nvSpPr>
        <p:spPr>
          <a:xfrm>
            <a:off x="3226435" y="5419725"/>
            <a:ext cx="1972310" cy="0"/>
          </a:xfrm>
          <a:prstGeom prst="line">
            <a:avLst/>
          </a:prstGeom>
          <a:ln w="28575" cap="flat" cmpd="sng">
            <a:solidFill>
              <a:schemeClr val="tx1"/>
            </a:solidFill>
            <a:prstDash val="solid"/>
            <a:headEnd type="none" w="med" len="med"/>
            <a:tailEnd type="none" w="med" len="med"/>
          </a:ln>
        </p:spPr>
      </p:sp>
      <p:sp>
        <p:nvSpPr>
          <p:cNvPr id="71708" name="直接连接符 71707"/>
          <p:cNvSpPr/>
          <p:nvPr/>
        </p:nvSpPr>
        <p:spPr>
          <a:xfrm>
            <a:off x="1346200" y="6045200"/>
            <a:ext cx="220980" cy="0"/>
          </a:xfrm>
          <a:prstGeom prst="line">
            <a:avLst/>
          </a:prstGeom>
          <a:ln w="28575" cap="flat" cmpd="sng">
            <a:solidFill>
              <a:schemeClr val="tx1"/>
            </a:solidFill>
            <a:prstDash val="solid"/>
            <a:headEnd type="none" w="med" len="med"/>
            <a:tailEnd type="none" w="med" len="med"/>
          </a:ln>
        </p:spPr>
      </p:sp>
      <p:sp>
        <p:nvSpPr>
          <p:cNvPr id="71709" name="直接连接符 71708"/>
          <p:cNvSpPr/>
          <p:nvPr/>
        </p:nvSpPr>
        <p:spPr>
          <a:xfrm>
            <a:off x="3166110" y="6075045"/>
            <a:ext cx="220980" cy="0"/>
          </a:xfrm>
          <a:prstGeom prst="line">
            <a:avLst/>
          </a:prstGeom>
          <a:ln w="28575" cap="flat" cmpd="sng">
            <a:solidFill>
              <a:schemeClr val="tx1"/>
            </a:solidFill>
            <a:prstDash val="solid"/>
            <a:headEnd type="none" w="med" len="med"/>
            <a:tailEnd type="none" w="med" len="med"/>
          </a:ln>
        </p:spPr>
      </p:sp>
      <p:sp>
        <p:nvSpPr>
          <p:cNvPr id="71710" name="直接连接符 71709"/>
          <p:cNvSpPr/>
          <p:nvPr/>
        </p:nvSpPr>
        <p:spPr>
          <a:xfrm>
            <a:off x="1567180" y="6045200"/>
            <a:ext cx="0" cy="118745"/>
          </a:xfrm>
          <a:prstGeom prst="line">
            <a:avLst/>
          </a:prstGeom>
          <a:ln w="28575" cap="flat" cmpd="sng">
            <a:solidFill>
              <a:schemeClr val="tx1"/>
            </a:solidFill>
            <a:prstDash val="solid"/>
            <a:headEnd type="none" w="med" len="med"/>
            <a:tailEnd type="none" w="med" len="med"/>
          </a:ln>
        </p:spPr>
      </p:sp>
      <p:sp>
        <p:nvSpPr>
          <p:cNvPr id="71711" name="直接连接符 71710"/>
          <p:cNvSpPr/>
          <p:nvPr/>
        </p:nvSpPr>
        <p:spPr>
          <a:xfrm>
            <a:off x="3387090" y="6075045"/>
            <a:ext cx="0" cy="118745"/>
          </a:xfrm>
          <a:prstGeom prst="line">
            <a:avLst/>
          </a:prstGeom>
          <a:ln w="28575" cap="flat" cmpd="sng">
            <a:solidFill>
              <a:schemeClr val="tx1"/>
            </a:solidFill>
            <a:prstDash val="solid"/>
            <a:headEnd type="none" w="med" len="med"/>
            <a:tailEnd type="none" w="med" len="med"/>
          </a:ln>
        </p:spPr>
      </p:sp>
      <p:sp>
        <p:nvSpPr>
          <p:cNvPr id="71712" name="直接连接符 71711"/>
          <p:cNvSpPr/>
          <p:nvPr/>
        </p:nvSpPr>
        <p:spPr>
          <a:xfrm>
            <a:off x="1567180" y="6108065"/>
            <a:ext cx="6478270" cy="58420"/>
          </a:xfrm>
          <a:prstGeom prst="line">
            <a:avLst/>
          </a:prstGeom>
          <a:ln w="28575" cap="flat" cmpd="sng">
            <a:solidFill>
              <a:schemeClr val="tx1"/>
            </a:solidFill>
            <a:prstDash val="solid"/>
            <a:headEnd type="none" w="med" len="med"/>
            <a:tailEnd type="none" w="med" len="med"/>
          </a:ln>
        </p:spPr>
      </p:sp>
      <p:sp>
        <p:nvSpPr>
          <p:cNvPr id="71713" name="直接连接符 71712"/>
          <p:cNvSpPr/>
          <p:nvPr/>
        </p:nvSpPr>
        <p:spPr>
          <a:xfrm>
            <a:off x="10551795" y="4293235"/>
            <a:ext cx="0" cy="1863090"/>
          </a:xfrm>
          <a:prstGeom prst="line">
            <a:avLst/>
          </a:prstGeom>
          <a:ln w="28575" cap="flat" cmpd="sng">
            <a:solidFill>
              <a:schemeClr val="tx1"/>
            </a:solidFill>
            <a:prstDash val="solid"/>
            <a:headEnd type="none" w="med" len="med"/>
            <a:tailEnd type="none" w="med" len="med"/>
          </a:ln>
        </p:spPr>
      </p:sp>
      <p:sp>
        <p:nvSpPr>
          <p:cNvPr id="71714" name="直接连接符 71713"/>
          <p:cNvSpPr/>
          <p:nvPr/>
        </p:nvSpPr>
        <p:spPr>
          <a:xfrm>
            <a:off x="4230370" y="6192520"/>
            <a:ext cx="0" cy="0"/>
          </a:xfrm>
          <a:prstGeom prst="line">
            <a:avLst/>
          </a:prstGeom>
          <a:ln w="28575" cap="flat" cmpd="sng">
            <a:solidFill>
              <a:schemeClr val="tx1"/>
            </a:solidFill>
            <a:prstDash val="solid"/>
            <a:headEnd type="none" w="med" len="med"/>
            <a:tailEnd type="none" w="med" len="med"/>
          </a:ln>
        </p:spPr>
      </p:sp>
      <p:sp>
        <p:nvSpPr>
          <p:cNvPr id="71715" name="直接连接符 71714"/>
          <p:cNvSpPr/>
          <p:nvPr/>
        </p:nvSpPr>
        <p:spPr>
          <a:xfrm>
            <a:off x="3830955" y="6192520"/>
            <a:ext cx="0" cy="118745"/>
          </a:xfrm>
          <a:prstGeom prst="line">
            <a:avLst/>
          </a:prstGeom>
          <a:ln w="28575" cap="flat" cmpd="sng">
            <a:solidFill>
              <a:schemeClr val="tx1"/>
            </a:solidFill>
            <a:prstDash val="solid"/>
            <a:headEnd type="none" w="med" len="med"/>
            <a:tailEnd type="none" w="med" len="med"/>
          </a:ln>
        </p:spPr>
      </p:sp>
      <p:sp>
        <p:nvSpPr>
          <p:cNvPr id="71716" name="直接连接符 71715"/>
          <p:cNvSpPr/>
          <p:nvPr/>
        </p:nvSpPr>
        <p:spPr>
          <a:xfrm>
            <a:off x="3698240" y="6341110"/>
            <a:ext cx="309245" cy="0"/>
          </a:xfrm>
          <a:prstGeom prst="line">
            <a:avLst/>
          </a:prstGeom>
          <a:ln w="28575" cap="flat" cmpd="sng">
            <a:solidFill>
              <a:schemeClr val="tx1"/>
            </a:solidFill>
            <a:prstDash val="solid"/>
            <a:headEnd type="none" w="med" len="med"/>
            <a:tailEnd type="none" w="med" len="med"/>
          </a:ln>
        </p:spPr>
      </p:sp>
      <p:sp>
        <p:nvSpPr>
          <p:cNvPr id="71717" name="直接连接符 71716"/>
          <p:cNvSpPr/>
          <p:nvPr/>
        </p:nvSpPr>
        <p:spPr>
          <a:xfrm>
            <a:off x="3740785" y="6400165"/>
            <a:ext cx="177800" cy="0"/>
          </a:xfrm>
          <a:prstGeom prst="line">
            <a:avLst/>
          </a:prstGeom>
          <a:ln w="28575" cap="flat" cmpd="sng">
            <a:solidFill>
              <a:schemeClr val="tx1"/>
            </a:solidFill>
            <a:prstDash val="solid"/>
            <a:headEnd type="none" w="med" len="med"/>
            <a:tailEnd type="none" w="med" len="med"/>
          </a:ln>
        </p:spPr>
      </p:sp>
      <p:sp>
        <p:nvSpPr>
          <p:cNvPr id="71718" name="直接连接符 71717"/>
          <p:cNvSpPr/>
          <p:nvPr/>
        </p:nvSpPr>
        <p:spPr>
          <a:xfrm>
            <a:off x="6137910" y="4329430"/>
            <a:ext cx="0" cy="266065"/>
          </a:xfrm>
          <a:prstGeom prst="line">
            <a:avLst/>
          </a:prstGeom>
          <a:ln w="28575" cap="flat" cmpd="sng">
            <a:solidFill>
              <a:schemeClr val="tx1"/>
            </a:solidFill>
            <a:prstDash val="solid"/>
            <a:headEnd type="none" w="med" len="med"/>
            <a:tailEnd type="none" w="med" len="med"/>
          </a:ln>
        </p:spPr>
      </p:sp>
      <p:sp>
        <p:nvSpPr>
          <p:cNvPr id="71719" name="直接连接符 71718"/>
          <p:cNvSpPr/>
          <p:nvPr/>
        </p:nvSpPr>
        <p:spPr>
          <a:xfrm>
            <a:off x="4629150" y="4596765"/>
            <a:ext cx="1508760" cy="8890"/>
          </a:xfrm>
          <a:prstGeom prst="line">
            <a:avLst/>
          </a:prstGeom>
          <a:ln w="28575" cap="flat" cmpd="sng">
            <a:solidFill>
              <a:schemeClr val="tx1"/>
            </a:solidFill>
            <a:prstDash val="solid"/>
            <a:headEnd type="none" w="med" len="med"/>
            <a:tailEnd type="none" w="med" len="med"/>
          </a:ln>
        </p:spPr>
      </p:sp>
      <p:sp>
        <p:nvSpPr>
          <p:cNvPr id="71720" name="直接连接符 71719"/>
          <p:cNvSpPr/>
          <p:nvPr/>
        </p:nvSpPr>
        <p:spPr>
          <a:xfrm>
            <a:off x="3783965" y="6458585"/>
            <a:ext cx="90170" cy="0"/>
          </a:xfrm>
          <a:prstGeom prst="line">
            <a:avLst/>
          </a:prstGeom>
          <a:ln w="28575" cap="flat" cmpd="sng">
            <a:solidFill>
              <a:schemeClr val="tx1"/>
            </a:solidFill>
            <a:prstDash val="solid"/>
            <a:headEnd type="none" w="med" len="med"/>
            <a:tailEnd type="none" w="med" len="med"/>
          </a:ln>
        </p:spPr>
      </p:sp>
      <p:grpSp>
        <p:nvGrpSpPr>
          <p:cNvPr id="71721" name="组合 71720"/>
          <p:cNvGrpSpPr/>
          <p:nvPr/>
        </p:nvGrpSpPr>
        <p:grpSpPr>
          <a:xfrm>
            <a:off x="1567180" y="3768725"/>
            <a:ext cx="976630" cy="424815"/>
            <a:chOff x="1610" y="1979"/>
            <a:chExt cx="499" cy="326"/>
          </a:xfrm>
        </p:grpSpPr>
        <p:sp>
          <p:nvSpPr>
            <p:cNvPr id="71722" name="直接连接符 71721"/>
            <p:cNvSpPr/>
            <p:nvPr/>
          </p:nvSpPr>
          <p:spPr>
            <a:xfrm>
              <a:off x="1610" y="1979"/>
              <a:ext cx="0" cy="317"/>
            </a:xfrm>
            <a:prstGeom prst="line">
              <a:avLst/>
            </a:prstGeom>
            <a:ln w="28575" cap="flat" cmpd="sng">
              <a:solidFill>
                <a:schemeClr val="tx1"/>
              </a:solidFill>
              <a:prstDash val="solid"/>
              <a:headEnd type="none" w="med" len="med"/>
              <a:tailEnd type="triangle" w="med" len="med"/>
            </a:ln>
          </p:spPr>
        </p:sp>
        <p:sp>
          <p:nvSpPr>
            <p:cNvPr id="71723" name="文本框 71722"/>
            <p:cNvSpPr txBox="1"/>
            <p:nvPr/>
          </p:nvSpPr>
          <p:spPr>
            <a:xfrm>
              <a:off x="1655" y="2024"/>
              <a:ext cx="454" cy="281"/>
            </a:xfrm>
            <a:prstGeom prst="rect">
              <a:avLst/>
            </a:prstGeom>
            <a:noFill/>
            <a:ln w="28575" cmpd="sng">
              <a:noFill/>
              <a:prstDash val="solid"/>
            </a:ln>
          </p:spPr>
          <p:txBody>
            <a:bodyPr>
              <a:spAutoFit/>
            </a:bodyPr>
            <a:lstStyle/>
            <a:p>
              <a:pPr>
                <a:spcBef>
                  <a:spcPct val="50000"/>
                </a:spcBef>
              </a:pPr>
              <a:r>
                <a:rPr lang="en-US" altLang="zh-CN">
                  <a:latin typeface="Arial" panose="020B0604020202020204" pitchFamily="34" charset="0"/>
                  <a:ea typeface="宋体" panose="02010600030101010101" pitchFamily="2" charset="-122"/>
                </a:rPr>
                <a:t>I</a:t>
              </a:r>
              <a:r>
                <a:rPr lang="en-US" altLang="zh-CN" baseline="-25000">
                  <a:latin typeface="Arial" panose="020B0604020202020204" pitchFamily="34" charset="0"/>
                  <a:ea typeface="宋体" panose="02010600030101010101" pitchFamily="2" charset="-122"/>
                </a:rPr>
                <a:t>A</a:t>
              </a:r>
              <a:endParaRPr lang="en-US" altLang="zh-CN" baseline="-25000">
                <a:latin typeface="Arial" panose="020B0604020202020204" pitchFamily="34" charset="0"/>
                <a:ea typeface="宋体" panose="02010600030101010101" pitchFamily="2" charset="-122"/>
              </a:endParaRPr>
            </a:p>
          </p:txBody>
        </p:sp>
      </p:grpSp>
      <p:grpSp>
        <p:nvGrpSpPr>
          <p:cNvPr id="71725" name="组合 71724"/>
          <p:cNvGrpSpPr/>
          <p:nvPr/>
        </p:nvGrpSpPr>
        <p:grpSpPr>
          <a:xfrm>
            <a:off x="2455545" y="3797935"/>
            <a:ext cx="976630" cy="424815"/>
            <a:chOff x="1610" y="1979"/>
            <a:chExt cx="499" cy="326"/>
          </a:xfrm>
        </p:grpSpPr>
        <p:sp>
          <p:nvSpPr>
            <p:cNvPr id="71726" name="直接连接符 71725"/>
            <p:cNvSpPr/>
            <p:nvPr/>
          </p:nvSpPr>
          <p:spPr>
            <a:xfrm>
              <a:off x="1610" y="1979"/>
              <a:ext cx="0" cy="317"/>
            </a:xfrm>
            <a:prstGeom prst="line">
              <a:avLst/>
            </a:prstGeom>
            <a:ln w="28575" cap="flat" cmpd="sng">
              <a:solidFill>
                <a:schemeClr val="tx1"/>
              </a:solidFill>
              <a:prstDash val="solid"/>
              <a:headEnd type="none" w="med" len="med"/>
              <a:tailEnd type="triangle" w="med" len="med"/>
            </a:ln>
          </p:spPr>
        </p:sp>
        <p:sp>
          <p:nvSpPr>
            <p:cNvPr id="71727" name="文本框 71726"/>
            <p:cNvSpPr txBox="1"/>
            <p:nvPr/>
          </p:nvSpPr>
          <p:spPr>
            <a:xfrm>
              <a:off x="1655" y="2024"/>
              <a:ext cx="454" cy="281"/>
            </a:xfrm>
            <a:prstGeom prst="rect">
              <a:avLst/>
            </a:prstGeom>
            <a:noFill/>
            <a:ln w="28575" cmpd="sng">
              <a:noFill/>
              <a:prstDash val="solid"/>
            </a:ln>
          </p:spPr>
          <p:txBody>
            <a:bodyPr>
              <a:spAutoFit/>
            </a:bodyPr>
            <a:lstStyle/>
            <a:p>
              <a:pPr>
                <a:spcBef>
                  <a:spcPct val="50000"/>
                </a:spcBef>
              </a:pPr>
              <a:r>
                <a:rPr lang="en-US" altLang="zh-CN">
                  <a:latin typeface="Arial" panose="020B0604020202020204" pitchFamily="34" charset="0"/>
                  <a:ea typeface="宋体" panose="02010600030101010101" pitchFamily="2" charset="-122"/>
                </a:rPr>
                <a:t>I</a:t>
              </a:r>
              <a:r>
                <a:rPr lang="en-US" altLang="zh-CN" baseline="-25000">
                  <a:latin typeface="Arial" panose="020B0604020202020204" pitchFamily="34" charset="0"/>
                  <a:ea typeface="宋体" panose="02010600030101010101" pitchFamily="2" charset="-122"/>
                </a:rPr>
                <a:t>B</a:t>
              </a:r>
              <a:endParaRPr lang="en-US" altLang="zh-CN" baseline="-25000">
                <a:latin typeface="Arial" panose="020B0604020202020204" pitchFamily="34" charset="0"/>
                <a:ea typeface="宋体" panose="02010600030101010101" pitchFamily="2" charset="-122"/>
              </a:endParaRPr>
            </a:p>
          </p:txBody>
        </p:sp>
      </p:grpSp>
      <p:sp>
        <p:nvSpPr>
          <p:cNvPr id="71729" name="直接连接符 71728"/>
          <p:cNvSpPr/>
          <p:nvPr/>
        </p:nvSpPr>
        <p:spPr>
          <a:xfrm flipV="1">
            <a:off x="1479550" y="5630545"/>
            <a:ext cx="0" cy="267335"/>
          </a:xfrm>
          <a:prstGeom prst="line">
            <a:avLst/>
          </a:prstGeom>
          <a:ln w="28575" cap="flat" cmpd="sng">
            <a:solidFill>
              <a:schemeClr val="tx1"/>
            </a:solidFill>
            <a:prstDash val="solid"/>
            <a:headEnd type="none" w="med" len="med"/>
            <a:tailEnd type="triangle" w="med" len="med"/>
          </a:ln>
        </p:spPr>
      </p:sp>
      <p:sp>
        <p:nvSpPr>
          <p:cNvPr id="71730" name="文本框 71729"/>
          <p:cNvSpPr txBox="1"/>
          <p:nvPr/>
        </p:nvSpPr>
        <p:spPr>
          <a:xfrm>
            <a:off x="1434465" y="5714365"/>
            <a:ext cx="798195" cy="365760"/>
          </a:xfrm>
          <a:prstGeom prst="rect">
            <a:avLst/>
          </a:prstGeom>
          <a:noFill/>
          <a:ln w="28575" cmpd="sng">
            <a:noFill/>
            <a:prstDash val="solid"/>
          </a:ln>
        </p:spPr>
        <p:txBody>
          <a:bodyPr>
            <a:spAutoFit/>
          </a:bodyPr>
          <a:lstStyle/>
          <a:p>
            <a:pPr>
              <a:spcBef>
                <a:spcPct val="50000"/>
              </a:spcBef>
            </a:pPr>
            <a:r>
              <a:rPr lang="en-US" altLang="zh-CN" err="1">
                <a:latin typeface="Arial" panose="020B0604020202020204" pitchFamily="34" charset="0"/>
                <a:ea typeface="宋体" panose="02010600030101010101" pitchFamily="2" charset="-122"/>
              </a:rPr>
              <a:t>I</a:t>
            </a:r>
            <a:r>
              <a:rPr lang="en-US" altLang="zh-CN" baseline="-25000" err="1">
                <a:latin typeface="Arial" panose="020B0604020202020204" pitchFamily="34" charset="0"/>
                <a:ea typeface="宋体" panose="02010600030101010101" pitchFamily="2" charset="-122"/>
              </a:rPr>
              <a:t>a</a:t>
            </a:r>
            <a:endParaRPr lang="en-US" altLang="zh-CN" baseline="-25000">
              <a:latin typeface="Arial" panose="020B0604020202020204" pitchFamily="34" charset="0"/>
              <a:ea typeface="宋体" panose="02010600030101010101" pitchFamily="2" charset="-122"/>
            </a:endParaRPr>
          </a:p>
        </p:txBody>
      </p:sp>
      <p:sp>
        <p:nvSpPr>
          <p:cNvPr id="71731" name="文本框 71730"/>
          <p:cNvSpPr txBox="1"/>
          <p:nvPr/>
        </p:nvSpPr>
        <p:spPr>
          <a:xfrm>
            <a:off x="1479550" y="5513705"/>
            <a:ext cx="487045" cy="396240"/>
          </a:xfrm>
          <a:prstGeom prst="rect">
            <a:avLst/>
          </a:prstGeom>
          <a:noFill/>
          <a:ln w="28575" cmpd="sng">
            <a:noFill/>
            <a:prstDash val="solid"/>
          </a:ln>
        </p:spPr>
        <p:txBody>
          <a:bodyPr>
            <a:spAutoFit/>
          </a:bodyPr>
          <a:lstStyle/>
          <a:p>
            <a:pPr>
              <a:spcBef>
                <a:spcPct val="50000"/>
              </a:spcBef>
            </a:pPr>
            <a:r>
              <a:rPr lang="en-US" altLang="zh-CN" sz="2000">
                <a:latin typeface="Arial" panose="020B0604020202020204" pitchFamily="34" charset="0"/>
                <a:ea typeface="宋体" panose="02010600030101010101" pitchFamily="2" charset="-122"/>
              </a:rPr>
              <a:t>.</a:t>
            </a:r>
            <a:endParaRPr lang="en-US" altLang="zh-CN" sz="2000">
              <a:latin typeface="Arial" panose="020B0604020202020204" pitchFamily="34" charset="0"/>
              <a:ea typeface="宋体" panose="02010600030101010101" pitchFamily="2" charset="-122"/>
            </a:endParaRPr>
          </a:p>
        </p:txBody>
      </p:sp>
      <p:sp>
        <p:nvSpPr>
          <p:cNvPr id="71733" name="直接连接符 71732"/>
          <p:cNvSpPr/>
          <p:nvPr/>
        </p:nvSpPr>
        <p:spPr>
          <a:xfrm flipV="1">
            <a:off x="3342005" y="5661025"/>
            <a:ext cx="0" cy="207010"/>
          </a:xfrm>
          <a:prstGeom prst="line">
            <a:avLst/>
          </a:prstGeom>
          <a:ln w="28575" cap="flat" cmpd="sng">
            <a:solidFill>
              <a:schemeClr val="tx1"/>
            </a:solidFill>
            <a:prstDash val="solid"/>
            <a:headEnd type="none" w="med" len="med"/>
            <a:tailEnd type="triangle" w="med" len="med"/>
          </a:ln>
        </p:spPr>
      </p:sp>
      <p:sp>
        <p:nvSpPr>
          <p:cNvPr id="71734" name="椭圆 71733"/>
          <p:cNvSpPr/>
          <p:nvPr/>
        </p:nvSpPr>
        <p:spPr>
          <a:xfrm>
            <a:off x="3253740" y="5542280"/>
            <a:ext cx="45085" cy="29845"/>
          </a:xfrm>
          <a:prstGeom prst="ellipse">
            <a:avLst/>
          </a:prstGeom>
          <a:solidFill>
            <a:schemeClr val="accent1"/>
          </a:solidFill>
          <a:ln w="28575" cap="flat" cmpd="sng">
            <a:solidFill>
              <a:schemeClr val="tx1"/>
            </a:solidFill>
            <a:prstDash val="solid"/>
            <a:headEnd type="none" w="med" len="med"/>
            <a:tailEnd type="none" w="med" len="med"/>
          </a:ln>
        </p:spPr>
        <p:txBody>
          <a:bodyPr/>
          <a:lstStyle/>
          <a:p>
            <a:endParaRPr lang="zh-CN" altLang="en-US"/>
          </a:p>
        </p:txBody>
      </p:sp>
      <p:sp>
        <p:nvSpPr>
          <p:cNvPr id="71735" name="椭圆 71734"/>
          <p:cNvSpPr/>
          <p:nvPr/>
        </p:nvSpPr>
        <p:spPr>
          <a:xfrm>
            <a:off x="1479550" y="5511800"/>
            <a:ext cx="45085" cy="29845"/>
          </a:xfrm>
          <a:prstGeom prst="ellipse">
            <a:avLst/>
          </a:prstGeom>
          <a:solidFill>
            <a:schemeClr val="accent1"/>
          </a:solidFill>
          <a:ln w="28575" cap="flat" cmpd="sng">
            <a:solidFill>
              <a:schemeClr val="tx1"/>
            </a:solidFill>
            <a:prstDash val="solid"/>
            <a:headEnd type="none" w="med" len="med"/>
            <a:tailEnd type="none" w="med" len="med"/>
          </a:ln>
        </p:spPr>
        <p:txBody>
          <a:bodyPr/>
          <a:lstStyle/>
          <a:p>
            <a:endParaRPr lang="zh-CN" altLang="en-US"/>
          </a:p>
        </p:txBody>
      </p:sp>
      <p:sp>
        <p:nvSpPr>
          <p:cNvPr id="71736" name="椭圆 71735"/>
          <p:cNvSpPr/>
          <p:nvPr/>
        </p:nvSpPr>
        <p:spPr>
          <a:xfrm>
            <a:off x="2764790" y="5423535"/>
            <a:ext cx="45085" cy="29845"/>
          </a:xfrm>
          <a:prstGeom prst="ellipse">
            <a:avLst/>
          </a:prstGeom>
          <a:solidFill>
            <a:schemeClr val="accent1"/>
          </a:solidFill>
          <a:ln w="28575" cap="flat" cmpd="sng">
            <a:solidFill>
              <a:schemeClr val="tx1"/>
            </a:solidFill>
            <a:prstDash val="solid"/>
            <a:headEnd type="none" w="med" len="med"/>
            <a:tailEnd type="none" w="med" len="med"/>
          </a:ln>
        </p:spPr>
        <p:txBody>
          <a:bodyPr/>
          <a:lstStyle/>
          <a:p>
            <a:endParaRPr lang="zh-CN" altLang="en-US"/>
          </a:p>
        </p:txBody>
      </p:sp>
      <p:sp>
        <p:nvSpPr>
          <p:cNvPr id="71737" name="椭圆 71736"/>
          <p:cNvSpPr/>
          <p:nvPr/>
        </p:nvSpPr>
        <p:spPr>
          <a:xfrm>
            <a:off x="899795" y="5424805"/>
            <a:ext cx="45085" cy="29845"/>
          </a:xfrm>
          <a:prstGeom prst="ellipse">
            <a:avLst/>
          </a:prstGeom>
          <a:solidFill>
            <a:schemeClr val="accent1"/>
          </a:solidFill>
          <a:ln w="28575" cap="flat" cmpd="sng">
            <a:solidFill>
              <a:schemeClr val="tx1"/>
            </a:solidFill>
            <a:prstDash val="solid"/>
            <a:headEnd type="none" w="med" len="med"/>
            <a:tailEnd type="none" w="med" len="med"/>
          </a:ln>
        </p:spPr>
        <p:txBody>
          <a:bodyPr/>
          <a:lstStyle/>
          <a:p>
            <a:endParaRPr lang="zh-CN" altLang="en-US"/>
          </a:p>
        </p:txBody>
      </p:sp>
      <p:sp>
        <p:nvSpPr>
          <p:cNvPr id="71738" name="文本框 71737"/>
          <p:cNvSpPr txBox="1"/>
          <p:nvPr/>
        </p:nvSpPr>
        <p:spPr>
          <a:xfrm>
            <a:off x="502920" y="5064125"/>
            <a:ext cx="798195" cy="365760"/>
          </a:xfrm>
          <a:prstGeom prst="rect">
            <a:avLst/>
          </a:prstGeom>
          <a:noFill/>
          <a:ln w="28575" cmpd="sng">
            <a:noFill/>
            <a:prstDash val="solid"/>
          </a:ln>
        </p:spPr>
        <p:txBody>
          <a:bodyPr>
            <a:spAutoFit/>
          </a:bodyPr>
          <a:lstStyle/>
          <a:p>
            <a:pPr>
              <a:spcBef>
                <a:spcPct val="50000"/>
              </a:spcBef>
            </a:pPr>
            <a:r>
              <a:rPr lang="en-US" altLang="zh-CN" err="1">
                <a:latin typeface="Arial" panose="020B0604020202020204" pitchFamily="34" charset="0"/>
                <a:ea typeface="宋体" panose="02010600030101010101" pitchFamily="2" charset="-122"/>
              </a:rPr>
              <a:t>TAa</a:t>
            </a:r>
            <a:endParaRPr lang="en-US" altLang="zh-CN">
              <a:latin typeface="Arial" panose="020B0604020202020204" pitchFamily="34" charset="0"/>
              <a:ea typeface="宋体" panose="02010600030101010101" pitchFamily="2" charset="-122"/>
            </a:endParaRPr>
          </a:p>
        </p:txBody>
      </p:sp>
      <p:sp>
        <p:nvSpPr>
          <p:cNvPr id="71739" name="直接连接符 71738"/>
          <p:cNvSpPr/>
          <p:nvPr/>
        </p:nvSpPr>
        <p:spPr>
          <a:xfrm>
            <a:off x="4097020" y="3620135"/>
            <a:ext cx="0" cy="236220"/>
          </a:xfrm>
          <a:prstGeom prst="line">
            <a:avLst/>
          </a:prstGeom>
          <a:ln w="28575" cap="flat" cmpd="sng">
            <a:solidFill>
              <a:schemeClr val="tx1"/>
            </a:solidFill>
            <a:prstDash val="solid"/>
            <a:headEnd type="none" w="med" len="med"/>
            <a:tailEnd type="none" w="med" len="med"/>
          </a:ln>
        </p:spPr>
      </p:sp>
      <p:sp>
        <p:nvSpPr>
          <p:cNvPr id="71740" name="直接连接符 71739"/>
          <p:cNvSpPr/>
          <p:nvPr/>
        </p:nvSpPr>
        <p:spPr>
          <a:xfrm>
            <a:off x="5783580" y="3604895"/>
            <a:ext cx="0" cy="236220"/>
          </a:xfrm>
          <a:prstGeom prst="line">
            <a:avLst/>
          </a:prstGeom>
          <a:ln w="28575" cap="flat" cmpd="sng">
            <a:solidFill>
              <a:schemeClr val="tx1"/>
            </a:solidFill>
            <a:prstDash val="solid"/>
            <a:headEnd type="none" w="med" len="med"/>
            <a:tailEnd type="none" w="med" len="med"/>
          </a:ln>
        </p:spPr>
      </p:sp>
      <p:sp>
        <p:nvSpPr>
          <p:cNvPr id="71741" name="直接连接符 71740"/>
          <p:cNvSpPr/>
          <p:nvPr/>
        </p:nvSpPr>
        <p:spPr>
          <a:xfrm>
            <a:off x="3791585" y="3620135"/>
            <a:ext cx="6386195" cy="0"/>
          </a:xfrm>
          <a:prstGeom prst="line">
            <a:avLst/>
          </a:prstGeom>
          <a:ln w="28575" cap="flat" cmpd="sng">
            <a:solidFill>
              <a:schemeClr val="tx1"/>
            </a:solidFill>
            <a:prstDash val="solid"/>
            <a:headEnd type="none" w="med" len="med"/>
            <a:tailEnd type="none" w="med" len="med"/>
          </a:ln>
        </p:spPr>
      </p:sp>
      <p:grpSp>
        <p:nvGrpSpPr>
          <p:cNvPr id="71742" name="组合 71741"/>
          <p:cNvGrpSpPr/>
          <p:nvPr/>
        </p:nvGrpSpPr>
        <p:grpSpPr>
          <a:xfrm>
            <a:off x="7922260" y="2603500"/>
            <a:ext cx="90170" cy="59690"/>
            <a:chOff x="4195" y="890"/>
            <a:chExt cx="46" cy="46"/>
          </a:xfrm>
        </p:grpSpPr>
        <p:sp>
          <p:nvSpPr>
            <p:cNvPr id="71743" name="直接连接符 71742"/>
            <p:cNvSpPr/>
            <p:nvPr/>
          </p:nvSpPr>
          <p:spPr>
            <a:xfrm>
              <a:off x="4195" y="913"/>
              <a:ext cx="46" cy="0"/>
            </a:xfrm>
            <a:prstGeom prst="line">
              <a:avLst/>
            </a:prstGeom>
            <a:ln w="28575" cap="flat" cmpd="sng">
              <a:solidFill>
                <a:schemeClr val="tx1"/>
              </a:solidFill>
              <a:prstDash val="solid"/>
              <a:headEnd type="none" w="med" len="med"/>
              <a:tailEnd type="none" w="med" len="med"/>
            </a:ln>
          </p:spPr>
        </p:sp>
        <p:sp>
          <p:nvSpPr>
            <p:cNvPr id="71744" name="直接连接符 71743"/>
            <p:cNvSpPr/>
            <p:nvPr/>
          </p:nvSpPr>
          <p:spPr>
            <a:xfrm>
              <a:off x="4218" y="890"/>
              <a:ext cx="0" cy="23"/>
            </a:xfrm>
            <a:prstGeom prst="line">
              <a:avLst/>
            </a:prstGeom>
            <a:ln w="28575" cap="flat" cmpd="sng">
              <a:solidFill>
                <a:schemeClr val="tx1"/>
              </a:solidFill>
              <a:prstDash val="solid"/>
              <a:headEnd type="none" w="med" len="med"/>
              <a:tailEnd type="none" w="med" len="med"/>
            </a:ln>
          </p:spPr>
        </p:sp>
        <p:sp>
          <p:nvSpPr>
            <p:cNvPr id="71745" name="直接连接符 71744"/>
            <p:cNvSpPr/>
            <p:nvPr/>
          </p:nvSpPr>
          <p:spPr>
            <a:xfrm>
              <a:off x="4218" y="913"/>
              <a:ext cx="0" cy="23"/>
            </a:xfrm>
            <a:prstGeom prst="line">
              <a:avLst/>
            </a:prstGeom>
            <a:ln w="28575" cap="flat" cmpd="sng">
              <a:solidFill>
                <a:schemeClr val="tx1"/>
              </a:solidFill>
              <a:prstDash val="solid"/>
              <a:headEnd type="none" w="med" len="med"/>
              <a:tailEnd type="none" w="med" len="med"/>
            </a:ln>
          </p:spPr>
        </p:sp>
      </p:grpSp>
      <p:sp>
        <p:nvSpPr>
          <p:cNvPr id="71746" name="直接连接符 71745"/>
          <p:cNvSpPr/>
          <p:nvPr/>
        </p:nvSpPr>
        <p:spPr>
          <a:xfrm>
            <a:off x="5073650" y="3709035"/>
            <a:ext cx="0" cy="148590"/>
          </a:xfrm>
          <a:prstGeom prst="line">
            <a:avLst/>
          </a:prstGeom>
          <a:ln w="28575" cap="flat" cmpd="sng">
            <a:solidFill>
              <a:schemeClr val="tx1"/>
            </a:solidFill>
            <a:prstDash val="solid"/>
            <a:headEnd type="none" w="med" len="med"/>
            <a:tailEnd type="none" w="med" len="med"/>
          </a:ln>
        </p:spPr>
      </p:sp>
      <p:sp>
        <p:nvSpPr>
          <p:cNvPr id="71747" name="文本框 71746"/>
          <p:cNvSpPr txBox="1"/>
          <p:nvPr/>
        </p:nvSpPr>
        <p:spPr>
          <a:xfrm>
            <a:off x="3248660" y="5473065"/>
            <a:ext cx="753110" cy="365760"/>
          </a:xfrm>
          <a:prstGeom prst="rect">
            <a:avLst/>
          </a:prstGeom>
          <a:noFill/>
          <a:ln w="28575" cmpd="sng">
            <a:noFill/>
            <a:prstDash val="solid"/>
          </a:ln>
        </p:spPr>
        <p:txBody>
          <a:bodyPr>
            <a:spAutoFit/>
          </a:bodyPr>
          <a:lstStyle/>
          <a:p>
            <a:pPr>
              <a:spcBef>
                <a:spcPct val="50000"/>
              </a:spcBef>
            </a:pPr>
            <a:r>
              <a:rPr lang="en-US" altLang="zh-CN" err="1">
                <a:latin typeface="Arial" panose="020B0604020202020204" pitchFamily="34" charset="0"/>
                <a:ea typeface="宋体" panose="02010600030101010101" pitchFamily="2" charset="-122"/>
              </a:rPr>
              <a:t>I</a:t>
            </a:r>
            <a:r>
              <a:rPr lang="en-US" altLang="zh-CN" baseline="-25000" err="1">
                <a:latin typeface="Arial" panose="020B0604020202020204" pitchFamily="34" charset="0"/>
                <a:ea typeface="宋体" panose="02010600030101010101" pitchFamily="2" charset="-122"/>
              </a:rPr>
              <a:t>c</a:t>
            </a:r>
            <a:endParaRPr lang="en-US" altLang="zh-CN" baseline="-25000">
              <a:latin typeface="Arial" panose="020B0604020202020204" pitchFamily="34" charset="0"/>
              <a:ea typeface="宋体" panose="02010600030101010101" pitchFamily="2" charset="-122"/>
            </a:endParaRPr>
          </a:p>
        </p:txBody>
      </p:sp>
      <p:sp>
        <p:nvSpPr>
          <p:cNvPr id="71748" name="文本框 71747"/>
          <p:cNvSpPr txBox="1"/>
          <p:nvPr/>
        </p:nvSpPr>
        <p:spPr>
          <a:xfrm>
            <a:off x="3248660" y="5245100"/>
            <a:ext cx="443865" cy="457200"/>
          </a:xfrm>
          <a:prstGeom prst="rect">
            <a:avLst/>
          </a:prstGeom>
          <a:noFill/>
          <a:ln w="28575" cmpd="sng">
            <a:noFill/>
            <a:prstDash val="solid"/>
          </a:ln>
        </p:spPr>
        <p:txBody>
          <a:bodyPr>
            <a:spAutoFit/>
          </a:bodyPr>
          <a:lstStyle/>
          <a:p>
            <a:pPr>
              <a:spcBef>
                <a:spcPct val="50000"/>
              </a:spcBef>
            </a:pPr>
            <a:r>
              <a:rPr lang="en-US" altLang="zh-CN" sz="2400">
                <a:latin typeface="Arial" panose="020B0604020202020204" pitchFamily="34" charset="0"/>
                <a:ea typeface="宋体" panose="02010600030101010101" pitchFamily="2" charset="-122"/>
              </a:rPr>
              <a:t>.</a:t>
            </a:r>
            <a:endParaRPr lang="en-US" altLang="zh-CN" sz="2400">
              <a:latin typeface="Arial" panose="020B0604020202020204" pitchFamily="34" charset="0"/>
              <a:ea typeface="宋体" panose="02010600030101010101" pitchFamily="2" charset="-122"/>
            </a:endParaRPr>
          </a:p>
        </p:txBody>
      </p:sp>
      <p:grpSp>
        <p:nvGrpSpPr>
          <p:cNvPr id="71749" name="组合 71748"/>
          <p:cNvGrpSpPr/>
          <p:nvPr/>
        </p:nvGrpSpPr>
        <p:grpSpPr>
          <a:xfrm>
            <a:off x="3696335" y="3669665"/>
            <a:ext cx="90170" cy="59690"/>
            <a:chOff x="4195" y="890"/>
            <a:chExt cx="46" cy="46"/>
          </a:xfrm>
        </p:grpSpPr>
        <p:sp>
          <p:nvSpPr>
            <p:cNvPr id="71750" name="直接连接符 71749"/>
            <p:cNvSpPr/>
            <p:nvPr/>
          </p:nvSpPr>
          <p:spPr>
            <a:xfrm>
              <a:off x="4195" y="913"/>
              <a:ext cx="46" cy="0"/>
            </a:xfrm>
            <a:prstGeom prst="line">
              <a:avLst/>
            </a:prstGeom>
            <a:ln w="28575" cap="flat" cmpd="sng">
              <a:solidFill>
                <a:schemeClr val="tx1"/>
              </a:solidFill>
              <a:prstDash val="solid"/>
              <a:headEnd type="none" w="med" len="med"/>
              <a:tailEnd type="none" w="med" len="med"/>
            </a:ln>
          </p:spPr>
        </p:sp>
        <p:sp>
          <p:nvSpPr>
            <p:cNvPr id="71751" name="直接连接符 71750"/>
            <p:cNvSpPr/>
            <p:nvPr/>
          </p:nvSpPr>
          <p:spPr>
            <a:xfrm>
              <a:off x="4218" y="890"/>
              <a:ext cx="0" cy="23"/>
            </a:xfrm>
            <a:prstGeom prst="line">
              <a:avLst/>
            </a:prstGeom>
            <a:ln w="28575" cap="flat" cmpd="sng">
              <a:solidFill>
                <a:schemeClr val="tx1"/>
              </a:solidFill>
              <a:prstDash val="solid"/>
              <a:headEnd type="none" w="med" len="med"/>
              <a:tailEnd type="none" w="med" len="med"/>
            </a:ln>
          </p:spPr>
        </p:sp>
        <p:sp>
          <p:nvSpPr>
            <p:cNvPr id="71752" name="直接连接符 71751"/>
            <p:cNvSpPr/>
            <p:nvPr/>
          </p:nvSpPr>
          <p:spPr>
            <a:xfrm>
              <a:off x="4218" y="913"/>
              <a:ext cx="0" cy="23"/>
            </a:xfrm>
            <a:prstGeom prst="line">
              <a:avLst/>
            </a:prstGeom>
            <a:ln w="28575" cap="flat" cmpd="sng">
              <a:solidFill>
                <a:schemeClr val="tx1"/>
              </a:solidFill>
              <a:prstDash val="solid"/>
              <a:headEnd type="none" w="med" len="med"/>
              <a:tailEnd type="none" w="med" len="med"/>
            </a:ln>
          </p:spPr>
        </p:sp>
      </p:grpSp>
      <p:sp>
        <p:nvSpPr>
          <p:cNvPr id="71753" name="直接连接符 71752"/>
          <p:cNvSpPr/>
          <p:nvPr/>
        </p:nvSpPr>
        <p:spPr>
          <a:xfrm>
            <a:off x="2193290" y="1727200"/>
            <a:ext cx="281940" cy="0"/>
          </a:xfrm>
          <a:prstGeom prst="line">
            <a:avLst/>
          </a:prstGeom>
          <a:ln w="28575" cap="flat" cmpd="sng">
            <a:solidFill>
              <a:schemeClr val="tx1"/>
            </a:solidFill>
            <a:prstDash val="solid"/>
            <a:headEnd type="none" w="med" len="med"/>
            <a:tailEnd type="none" w="med" len="med"/>
          </a:ln>
        </p:spPr>
      </p:sp>
      <p:grpSp>
        <p:nvGrpSpPr>
          <p:cNvPr id="71754" name="组合 71753"/>
          <p:cNvGrpSpPr/>
          <p:nvPr/>
        </p:nvGrpSpPr>
        <p:grpSpPr>
          <a:xfrm>
            <a:off x="2193290" y="1727200"/>
            <a:ext cx="187960" cy="250190"/>
            <a:chOff x="1104" y="2016"/>
            <a:chExt cx="96" cy="192"/>
          </a:xfrm>
        </p:grpSpPr>
        <p:sp>
          <p:nvSpPr>
            <p:cNvPr id="71755" name="直接连接符 71754"/>
            <p:cNvSpPr/>
            <p:nvPr/>
          </p:nvSpPr>
          <p:spPr>
            <a:xfrm>
              <a:off x="1200" y="2016"/>
              <a:ext cx="0" cy="96"/>
            </a:xfrm>
            <a:prstGeom prst="line">
              <a:avLst/>
            </a:prstGeom>
            <a:ln w="28575" cap="flat" cmpd="sng">
              <a:solidFill>
                <a:schemeClr val="tx1"/>
              </a:solidFill>
              <a:prstDash val="solid"/>
              <a:headEnd type="none" w="med" len="med"/>
              <a:tailEnd type="none" w="med" len="med"/>
            </a:ln>
          </p:spPr>
        </p:sp>
        <p:sp>
          <p:nvSpPr>
            <p:cNvPr id="71756" name="直接连接符 71755"/>
            <p:cNvSpPr/>
            <p:nvPr/>
          </p:nvSpPr>
          <p:spPr>
            <a:xfrm>
              <a:off x="1104" y="2112"/>
              <a:ext cx="96" cy="96"/>
            </a:xfrm>
            <a:prstGeom prst="line">
              <a:avLst/>
            </a:prstGeom>
            <a:ln w="28575" cap="flat" cmpd="sng">
              <a:solidFill>
                <a:schemeClr val="tx1"/>
              </a:solidFill>
              <a:prstDash val="solid"/>
              <a:headEnd type="none" w="med" len="med"/>
              <a:tailEnd type="none" w="med" len="med"/>
            </a:ln>
          </p:spPr>
        </p:sp>
      </p:grpSp>
      <p:sp>
        <p:nvSpPr>
          <p:cNvPr id="71757" name="直接连接符 71756"/>
          <p:cNvSpPr/>
          <p:nvPr/>
        </p:nvSpPr>
        <p:spPr>
          <a:xfrm>
            <a:off x="2287270" y="1915160"/>
            <a:ext cx="1596390" cy="0"/>
          </a:xfrm>
          <a:prstGeom prst="line">
            <a:avLst/>
          </a:prstGeom>
          <a:ln w="28575" cap="flat" cmpd="sng">
            <a:solidFill>
              <a:schemeClr val="tx1"/>
            </a:solidFill>
            <a:prstDash val="solid"/>
            <a:headEnd type="none" w="med" len="med"/>
            <a:tailEnd type="none" w="med" len="med"/>
          </a:ln>
        </p:spPr>
      </p:sp>
      <p:sp>
        <p:nvSpPr>
          <p:cNvPr id="71758" name="直接连接符 71757"/>
          <p:cNvSpPr/>
          <p:nvPr/>
        </p:nvSpPr>
        <p:spPr>
          <a:xfrm>
            <a:off x="2193290" y="1727200"/>
            <a:ext cx="281940" cy="0"/>
          </a:xfrm>
          <a:prstGeom prst="line">
            <a:avLst/>
          </a:prstGeom>
          <a:ln w="28575" cap="flat" cmpd="sng">
            <a:solidFill>
              <a:schemeClr val="tx1"/>
            </a:solidFill>
            <a:prstDash val="solid"/>
            <a:headEnd type="none" w="med" len="med"/>
            <a:tailEnd type="none" w="med" len="med"/>
          </a:ln>
        </p:spPr>
      </p:sp>
      <p:grpSp>
        <p:nvGrpSpPr>
          <p:cNvPr id="71759" name="组合 71758"/>
          <p:cNvGrpSpPr/>
          <p:nvPr/>
        </p:nvGrpSpPr>
        <p:grpSpPr>
          <a:xfrm>
            <a:off x="3790315" y="1727200"/>
            <a:ext cx="187960" cy="250190"/>
            <a:chOff x="1104" y="2016"/>
            <a:chExt cx="96" cy="192"/>
          </a:xfrm>
        </p:grpSpPr>
        <p:sp>
          <p:nvSpPr>
            <p:cNvPr id="71760" name="直接连接符 71759"/>
            <p:cNvSpPr/>
            <p:nvPr/>
          </p:nvSpPr>
          <p:spPr>
            <a:xfrm>
              <a:off x="1200" y="2016"/>
              <a:ext cx="0" cy="96"/>
            </a:xfrm>
            <a:prstGeom prst="line">
              <a:avLst/>
            </a:prstGeom>
            <a:ln w="28575" cap="flat" cmpd="sng">
              <a:solidFill>
                <a:schemeClr val="tx1"/>
              </a:solidFill>
              <a:prstDash val="solid"/>
              <a:headEnd type="none" w="med" len="med"/>
              <a:tailEnd type="none" w="med" len="med"/>
            </a:ln>
          </p:spPr>
        </p:sp>
        <p:sp>
          <p:nvSpPr>
            <p:cNvPr id="71761" name="直接连接符 71760"/>
            <p:cNvSpPr/>
            <p:nvPr/>
          </p:nvSpPr>
          <p:spPr>
            <a:xfrm>
              <a:off x="1104" y="2112"/>
              <a:ext cx="96" cy="96"/>
            </a:xfrm>
            <a:prstGeom prst="line">
              <a:avLst/>
            </a:prstGeom>
            <a:ln w="28575" cap="flat" cmpd="sng">
              <a:solidFill>
                <a:schemeClr val="tx1"/>
              </a:solidFill>
              <a:prstDash val="solid"/>
              <a:headEnd type="none" w="med" len="med"/>
              <a:tailEnd type="none" w="med" len="med"/>
            </a:ln>
          </p:spPr>
        </p:sp>
      </p:grpSp>
      <p:sp>
        <p:nvSpPr>
          <p:cNvPr id="71762" name="矩形 71761"/>
          <p:cNvSpPr/>
          <p:nvPr/>
        </p:nvSpPr>
        <p:spPr>
          <a:xfrm>
            <a:off x="3226435" y="1977390"/>
            <a:ext cx="375920" cy="125095"/>
          </a:xfrm>
          <a:prstGeom prst="rect">
            <a:avLst/>
          </a:prstGeom>
          <a:noFill/>
          <a:ln w="28575" cap="flat" cmpd="sng">
            <a:solidFill>
              <a:schemeClr val="tx1"/>
            </a:solidFill>
            <a:prstDash val="solid"/>
            <a:miter/>
            <a:headEnd type="none" w="med" len="med"/>
            <a:tailEnd type="none" w="med" len="med"/>
          </a:ln>
        </p:spPr>
        <p:txBody>
          <a:bodyPr/>
          <a:lstStyle/>
          <a:p>
            <a:endParaRPr lang="zh-CN" altLang="en-US"/>
          </a:p>
        </p:txBody>
      </p:sp>
      <p:sp>
        <p:nvSpPr>
          <p:cNvPr id="71763" name="直接连接符 71762"/>
          <p:cNvSpPr/>
          <p:nvPr/>
        </p:nvSpPr>
        <p:spPr>
          <a:xfrm>
            <a:off x="3508375" y="2103120"/>
            <a:ext cx="0" cy="0"/>
          </a:xfrm>
          <a:prstGeom prst="line">
            <a:avLst/>
          </a:prstGeom>
          <a:ln w="28575" cap="flat" cmpd="sng">
            <a:solidFill>
              <a:schemeClr val="tx1"/>
            </a:solidFill>
            <a:prstDash val="solid"/>
            <a:headEnd type="none" w="med" len="med"/>
            <a:tailEnd type="none" w="med" len="med"/>
          </a:ln>
        </p:spPr>
      </p:sp>
      <p:sp>
        <p:nvSpPr>
          <p:cNvPr id="71764" name="直接连接符 71763"/>
          <p:cNvSpPr/>
          <p:nvPr/>
        </p:nvSpPr>
        <p:spPr>
          <a:xfrm>
            <a:off x="3508375" y="2103120"/>
            <a:ext cx="0" cy="125095"/>
          </a:xfrm>
          <a:prstGeom prst="line">
            <a:avLst/>
          </a:prstGeom>
          <a:ln w="28575" cap="flat" cmpd="sng">
            <a:solidFill>
              <a:schemeClr val="tx1"/>
            </a:solidFill>
            <a:prstDash val="solid"/>
            <a:headEnd type="none" w="med" len="med"/>
            <a:tailEnd type="none" w="med" len="med"/>
          </a:ln>
        </p:spPr>
      </p:sp>
      <p:sp>
        <p:nvSpPr>
          <p:cNvPr id="71765" name="直接连接符 71764"/>
          <p:cNvSpPr/>
          <p:nvPr/>
        </p:nvSpPr>
        <p:spPr>
          <a:xfrm>
            <a:off x="3977640" y="1977390"/>
            <a:ext cx="0" cy="250190"/>
          </a:xfrm>
          <a:prstGeom prst="line">
            <a:avLst/>
          </a:prstGeom>
          <a:ln w="28575" cap="flat" cmpd="sng">
            <a:solidFill>
              <a:schemeClr val="tx1"/>
            </a:solidFill>
            <a:prstDash val="solid"/>
            <a:headEnd type="none" w="med" len="med"/>
            <a:tailEnd type="none" w="med" len="med"/>
          </a:ln>
        </p:spPr>
      </p:sp>
      <p:sp>
        <p:nvSpPr>
          <p:cNvPr id="71766" name="直接连接符 71765"/>
          <p:cNvSpPr/>
          <p:nvPr/>
        </p:nvSpPr>
        <p:spPr>
          <a:xfrm>
            <a:off x="3508375" y="2228215"/>
            <a:ext cx="469900" cy="0"/>
          </a:xfrm>
          <a:prstGeom prst="line">
            <a:avLst/>
          </a:prstGeom>
          <a:ln w="28575" cap="flat" cmpd="sng">
            <a:solidFill>
              <a:schemeClr val="tx1"/>
            </a:solidFill>
            <a:prstDash val="solid"/>
            <a:headEnd type="none" w="med" len="med"/>
            <a:tailEnd type="none" w="med" len="med"/>
          </a:ln>
        </p:spPr>
      </p:sp>
      <p:sp>
        <p:nvSpPr>
          <p:cNvPr id="71767" name="直接连接符 71766"/>
          <p:cNvSpPr/>
          <p:nvPr/>
        </p:nvSpPr>
        <p:spPr>
          <a:xfrm flipH="1">
            <a:off x="3321050" y="2103120"/>
            <a:ext cx="20955" cy="231775"/>
          </a:xfrm>
          <a:prstGeom prst="line">
            <a:avLst/>
          </a:prstGeom>
          <a:ln w="28575" cap="flat" cmpd="sng">
            <a:solidFill>
              <a:schemeClr val="tx1"/>
            </a:solidFill>
            <a:prstDash val="solid"/>
            <a:headEnd type="none" w="med" len="med"/>
            <a:tailEnd type="none" w="med" len="med"/>
          </a:ln>
        </p:spPr>
      </p:sp>
      <p:sp>
        <p:nvSpPr>
          <p:cNvPr id="71768" name="文本框 71767"/>
          <p:cNvSpPr txBox="1"/>
          <p:nvPr/>
        </p:nvSpPr>
        <p:spPr>
          <a:xfrm>
            <a:off x="4137660" y="1747520"/>
            <a:ext cx="670560" cy="335280"/>
          </a:xfrm>
          <a:prstGeom prst="rect">
            <a:avLst/>
          </a:prstGeom>
          <a:noFill/>
          <a:ln w="28575" cmpd="sng">
            <a:noFill/>
            <a:prstDash val="solid"/>
          </a:ln>
        </p:spPr>
        <p:txBody>
          <a:bodyPr wrap="square" anchor="ctr">
            <a:spAutoFit/>
          </a:bodyPr>
          <a:lstStyle/>
          <a:p>
            <a:pPr algn="ctr">
              <a:spcBef>
                <a:spcPct val="50000"/>
              </a:spcBef>
              <a:buClrTx/>
            </a:pPr>
            <a:r>
              <a:rPr lang="zh-CN" altLang="zh-CN" sz="1600" dirty="0">
                <a:latin typeface="Times New Roman" panose="02020603050405020304" pitchFamily="18" charset="0"/>
                <a:ea typeface="宋体" panose="02010600030101010101" pitchFamily="2" charset="-122"/>
              </a:rPr>
              <a:t>QF1</a:t>
            </a:r>
            <a:endParaRPr lang="en-US" altLang="zh-CN" sz="2400">
              <a:latin typeface="Times New Roman" panose="02020603050405020304" pitchFamily="18" charset="0"/>
              <a:ea typeface="宋体" panose="02010600030101010101" pitchFamily="2" charset="-122"/>
            </a:endParaRPr>
          </a:p>
        </p:txBody>
      </p:sp>
      <p:sp>
        <p:nvSpPr>
          <p:cNvPr id="71769" name="矩形 71768"/>
          <p:cNvSpPr/>
          <p:nvPr/>
        </p:nvSpPr>
        <p:spPr>
          <a:xfrm>
            <a:off x="1630045" y="1734820"/>
            <a:ext cx="545465" cy="335280"/>
          </a:xfrm>
          <a:prstGeom prst="rect">
            <a:avLst/>
          </a:prstGeom>
          <a:ln w="28575" cap="flat" cmpd="sng">
            <a:noFill/>
            <a:prstDash val="solid"/>
            <a:headEnd type="none" w="med" len="med"/>
            <a:tailEnd type="none" w="med" len="med"/>
          </a:ln>
        </p:spPr>
        <p:txBody>
          <a:bodyPr wrap="square" anchor="ctr">
            <a:spAutoFit/>
          </a:bodyPr>
          <a:lstStyle/>
          <a:p>
            <a:pPr algn="ctr">
              <a:spcBef>
                <a:spcPct val="50000"/>
              </a:spcBef>
              <a:buClrTx/>
            </a:pPr>
            <a:r>
              <a:rPr lang="zh-CN" altLang="zh-CN" sz="1600" dirty="0">
                <a:latin typeface="Times New Roman" panose="02020603050405020304" pitchFamily="18" charset="0"/>
                <a:ea typeface="宋体" panose="02010600030101010101" pitchFamily="2" charset="-122"/>
              </a:rPr>
              <a:t>QF</a:t>
            </a:r>
            <a:endParaRPr lang="en-US" altLang="zh-CN" sz="2400">
              <a:latin typeface="Times New Roman" panose="02020603050405020304" pitchFamily="18" charset="0"/>
              <a:ea typeface="宋体" panose="02010600030101010101" pitchFamily="2" charset="-122"/>
            </a:endParaRPr>
          </a:p>
        </p:txBody>
      </p:sp>
      <p:sp>
        <p:nvSpPr>
          <p:cNvPr id="71770" name="矩形 71769"/>
          <p:cNvSpPr/>
          <p:nvPr/>
        </p:nvSpPr>
        <p:spPr>
          <a:xfrm>
            <a:off x="9425305" y="4027170"/>
            <a:ext cx="488950" cy="266065"/>
          </a:xfrm>
          <a:prstGeom prst="rect">
            <a:avLst/>
          </a:prstGeom>
          <a:solidFill>
            <a:schemeClr val="tx1">
              <a:alpha val="0"/>
            </a:schemeClr>
          </a:solidFill>
          <a:ln w="28575" cap="flat" cmpd="sng">
            <a:solidFill>
              <a:schemeClr val="tx1"/>
            </a:solidFill>
            <a:prstDash val="solid"/>
            <a:miter/>
            <a:headEnd type="none" w="med" len="med"/>
            <a:tailEnd type="none" w="med" len="med"/>
          </a:ln>
        </p:spPr>
        <p:txBody>
          <a:bodyPr/>
          <a:lstStyle/>
          <a:p>
            <a:endParaRPr lang="zh-CN" altLang="en-US"/>
          </a:p>
        </p:txBody>
      </p:sp>
      <p:sp>
        <p:nvSpPr>
          <p:cNvPr id="71771" name="矩形 71770"/>
          <p:cNvSpPr/>
          <p:nvPr/>
        </p:nvSpPr>
        <p:spPr>
          <a:xfrm>
            <a:off x="8577580" y="4079240"/>
            <a:ext cx="488950" cy="266065"/>
          </a:xfrm>
          <a:prstGeom prst="rect">
            <a:avLst/>
          </a:prstGeom>
          <a:solidFill>
            <a:schemeClr val="tx1">
              <a:alpha val="0"/>
            </a:schemeClr>
          </a:solidFill>
          <a:ln w="28575" cap="flat" cmpd="sng">
            <a:solidFill>
              <a:schemeClr val="tx1"/>
            </a:solidFill>
            <a:prstDash val="solid"/>
            <a:miter/>
            <a:headEnd type="none" w="med" len="med"/>
            <a:tailEnd type="none" w="med" len="med"/>
          </a:ln>
        </p:spPr>
        <p:txBody>
          <a:bodyPr/>
          <a:lstStyle/>
          <a:p>
            <a:endParaRPr lang="zh-CN" altLang="en-US"/>
          </a:p>
        </p:txBody>
      </p:sp>
      <p:sp>
        <p:nvSpPr>
          <p:cNvPr id="71772" name="矩形 71771"/>
          <p:cNvSpPr/>
          <p:nvPr/>
        </p:nvSpPr>
        <p:spPr>
          <a:xfrm>
            <a:off x="10156825" y="4043045"/>
            <a:ext cx="488950" cy="266065"/>
          </a:xfrm>
          <a:prstGeom prst="rect">
            <a:avLst/>
          </a:prstGeom>
          <a:solidFill>
            <a:schemeClr val="tx1">
              <a:alpha val="0"/>
            </a:schemeClr>
          </a:solidFill>
          <a:ln w="28575" cap="flat" cmpd="sng">
            <a:solidFill>
              <a:schemeClr val="tx1"/>
            </a:solidFill>
            <a:prstDash val="solid"/>
            <a:miter/>
            <a:headEnd type="none" w="med" len="med"/>
            <a:tailEnd type="none" w="med" len="med"/>
          </a:ln>
        </p:spPr>
        <p:txBody>
          <a:bodyPr/>
          <a:lstStyle/>
          <a:p>
            <a:endParaRPr lang="zh-CN" altLang="en-US"/>
          </a:p>
        </p:txBody>
      </p:sp>
      <p:sp>
        <p:nvSpPr>
          <p:cNvPr id="71773" name="矩形 71772"/>
          <p:cNvSpPr/>
          <p:nvPr/>
        </p:nvSpPr>
        <p:spPr>
          <a:xfrm>
            <a:off x="6795135" y="4043045"/>
            <a:ext cx="488950" cy="266065"/>
          </a:xfrm>
          <a:prstGeom prst="rect">
            <a:avLst/>
          </a:prstGeom>
          <a:solidFill>
            <a:schemeClr val="tx1">
              <a:alpha val="0"/>
            </a:schemeClr>
          </a:solidFill>
          <a:ln w="28575" cap="flat" cmpd="sng">
            <a:solidFill>
              <a:schemeClr val="tx1"/>
            </a:solidFill>
            <a:prstDash val="solid"/>
            <a:miter/>
            <a:headEnd type="none" w="med" len="med"/>
            <a:tailEnd type="none" w="med" len="med"/>
          </a:ln>
        </p:spPr>
        <p:txBody>
          <a:bodyPr/>
          <a:lstStyle/>
          <a:p>
            <a:endParaRPr lang="zh-CN" altLang="en-US"/>
          </a:p>
        </p:txBody>
      </p:sp>
      <p:sp>
        <p:nvSpPr>
          <p:cNvPr id="71774" name="矩形 71773"/>
          <p:cNvSpPr/>
          <p:nvPr/>
        </p:nvSpPr>
        <p:spPr>
          <a:xfrm>
            <a:off x="5085080" y="4105275"/>
            <a:ext cx="488950" cy="250190"/>
          </a:xfrm>
          <a:prstGeom prst="rect">
            <a:avLst/>
          </a:prstGeom>
          <a:solidFill>
            <a:srgbClr val="FF3300">
              <a:alpha val="0"/>
            </a:srgbClr>
          </a:solidFill>
          <a:ln w="28575" cap="flat" cmpd="sng">
            <a:solidFill>
              <a:schemeClr val="tx1"/>
            </a:solidFill>
            <a:prstDash val="solid"/>
            <a:miter/>
            <a:headEnd type="none" w="med" len="med"/>
            <a:tailEnd type="none" w="med" len="med"/>
          </a:ln>
        </p:spPr>
        <p:txBody>
          <a:bodyPr/>
          <a:lstStyle/>
          <a:p>
            <a:endParaRPr lang="zh-CN" altLang="en-US"/>
          </a:p>
        </p:txBody>
      </p:sp>
      <p:sp>
        <p:nvSpPr>
          <p:cNvPr id="71775" name="直接连接符 71774"/>
          <p:cNvSpPr/>
          <p:nvPr/>
        </p:nvSpPr>
        <p:spPr>
          <a:xfrm>
            <a:off x="10176510" y="3855085"/>
            <a:ext cx="172085" cy="0"/>
          </a:xfrm>
          <a:prstGeom prst="line">
            <a:avLst/>
          </a:prstGeom>
          <a:ln w="28575" cap="flat" cmpd="sng">
            <a:solidFill>
              <a:schemeClr val="tx1"/>
            </a:solidFill>
            <a:prstDash val="solid"/>
            <a:headEnd type="none" w="med" len="med"/>
            <a:tailEnd type="none" w="med" len="med"/>
          </a:ln>
        </p:spPr>
      </p:sp>
      <p:sp>
        <p:nvSpPr>
          <p:cNvPr id="71776" name="直接连接符 71775"/>
          <p:cNvSpPr/>
          <p:nvPr/>
        </p:nvSpPr>
        <p:spPr>
          <a:xfrm>
            <a:off x="10614660" y="3855085"/>
            <a:ext cx="219075" cy="0"/>
          </a:xfrm>
          <a:prstGeom prst="line">
            <a:avLst/>
          </a:prstGeom>
          <a:ln w="28575" cap="flat" cmpd="sng">
            <a:solidFill>
              <a:schemeClr val="tx1"/>
            </a:solidFill>
            <a:prstDash val="solid"/>
            <a:headEnd type="none" w="med" len="med"/>
            <a:tailEnd type="none" w="med" len="med"/>
          </a:ln>
        </p:spPr>
      </p:sp>
      <p:sp>
        <p:nvSpPr>
          <p:cNvPr id="71777" name="直接连接符 71776"/>
          <p:cNvSpPr/>
          <p:nvPr/>
        </p:nvSpPr>
        <p:spPr>
          <a:xfrm flipH="1">
            <a:off x="10303510" y="3855085"/>
            <a:ext cx="311150" cy="120015"/>
          </a:xfrm>
          <a:prstGeom prst="line">
            <a:avLst/>
          </a:prstGeom>
          <a:ln w="28575" cap="flat" cmpd="sng">
            <a:solidFill>
              <a:schemeClr val="tx1"/>
            </a:solidFill>
            <a:prstDash val="solid"/>
            <a:headEnd type="none" w="med" len="med"/>
            <a:tailEnd type="none" w="med" len="med"/>
          </a:ln>
        </p:spPr>
      </p:sp>
      <p:sp>
        <p:nvSpPr>
          <p:cNvPr id="71778" name="直接连接符 71777"/>
          <p:cNvSpPr/>
          <p:nvPr/>
        </p:nvSpPr>
        <p:spPr>
          <a:xfrm>
            <a:off x="10526395" y="3883660"/>
            <a:ext cx="0" cy="177165"/>
          </a:xfrm>
          <a:prstGeom prst="line">
            <a:avLst/>
          </a:prstGeom>
          <a:ln w="28575" cap="flat" cmpd="sng">
            <a:solidFill>
              <a:schemeClr val="tx1"/>
            </a:solidFill>
            <a:prstDash val="solid"/>
            <a:headEnd type="none" w="med" len="med"/>
            <a:tailEnd type="none" w="med" len="med"/>
          </a:ln>
        </p:spPr>
      </p:sp>
      <p:sp>
        <p:nvSpPr>
          <p:cNvPr id="71779" name="直接连接符 71778"/>
          <p:cNvSpPr/>
          <p:nvPr/>
        </p:nvSpPr>
        <p:spPr>
          <a:xfrm>
            <a:off x="9331325" y="3886200"/>
            <a:ext cx="172085" cy="0"/>
          </a:xfrm>
          <a:prstGeom prst="line">
            <a:avLst/>
          </a:prstGeom>
          <a:ln w="28575" cap="flat" cmpd="sng">
            <a:solidFill>
              <a:schemeClr val="tx1"/>
            </a:solidFill>
            <a:prstDash val="solid"/>
            <a:headEnd type="none" w="med" len="med"/>
            <a:tailEnd type="none" w="med" len="med"/>
          </a:ln>
        </p:spPr>
      </p:sp>
      <p:sp>
        <p:nvSpPr>
          <p:cNvPr id="71780" name="直接连接符 71779"/>
          <p:cNvSpPr/>
          <p:nvPr/>
        </p:nvSpPr>
        <p:spPr>
          <a:xfrm>
            <a:off x="9769475" y="3886200"/>
            <a:ext cx="219075" cy="0"/>
          </a:xfrm>
          <a:prstGeom prst="line">
            <a:avLst/>
          </a:prstGeom>
          <a:ln w="28575" cap="flat" cmpd="sng">
            <a:solidFill>
              <a:schemeClr val="tx1"/>
            </a:solidFill>
            <a:prstDash val="solid"/>
            <a:headEnd type="none" w="med" len="med"/>
            <a:tailEnd type="none" w="med" len="med"/>
          </a:ln>
        </p:spPr>
      </p:sp>
      <p:sp>
        <p:nvSpPr>
          <p:cNvPr id="71781" name="直接连接符 71780"/>
          <p:cNvSpPr/>
          <p:nvPr/>
        </p:nvSpPr>
        <p:spPr>
          <a:xfrm flipH="1">
            <a:off x="9458325" y="3886200"/>
            <a:ext cx="311150" cy="120015"/>
          </a:xfrm>
          <a:prstGeom prst="line">
            <a:avLst/>
          </a:prstGeom>
          <a:ln w="28575" cap="flat" cmpd="sng">
            <a:solidFill>
              <a:schemeClr val="tx1"/>
            </a:solidFill>
            <a:prstDash val="solid"/>
            <a:headEnd type="none" w="med" len="med"/>
            <a:tailEnd type="none" w="med" len="med"/>
          </a:ln>
        </p:spPr>
      </p:sp>
      <p:sp>
        <p:nvSpPr>
          <p:cNvPr id="71782" name="直接连接符 71781"/>
          <p:cNvSpPr/>
          <p:nvPr/>
        </p:nvSpPr>
        <p:spPr>
          <a:xfrm>
            <a:off x="9681210" y="3914775"/>
            <a:ext cx="0" cy="177165"/>
          </a:xfrm>
          <a:prstGeom prst="line">
            <a:avLst/>
          </a:prstGeom>
          <a:ln w="28575" cap="flat" cmpd="sng">
            <a:solidFill>
              <a:schemeClr val="tx1"/>
            </a:solidFill>
            <a:prstDash val="solid"/>
            <a:headEnd type="none" w="med" len="med"/>
            <a:tailEnd type="none" w="med" len="med"/>
          </a:ln>
        </p:spPr>
      </p:sp>
      <p:sp>
        <p:nvSpPr>
          <p:cNvPr id="71783" name="直接连接符 71782"/>
          <p:cNvSpPr/>
          <p:nvPr/>
        </p:nvSpPr>
        <p:spPr>
          <a:xfrm>
            <a:off x="6607810" y="3855085"/>
            <a:ext cx="266065" cy="0"/>
          </a:xfrm>
          <a:prstGeom prst="line">
            <a:avLst/>
          </a:prstGeom>
          <a:ln w="28575" cap="flat" cmpd="sng">
            <a:solidFill>
              <a:schemeClr val="tx1"/>
            </a:solidFill>
            <a:prstDash val="solid"/>
            <a:headEnd type="none" w="med" len="med"/>
            <a:tailEnd type="none" w="med" len="med"/>
          </a:ln>
        </p:spPr>
      </p:sp>
      <p:sp>
        <p:nvSpPr>
          <p:cNvPr id="71784" name="直接连接符 71783"/>
          <p:cNvSpPr/>
          <p:nvPr/>
        </p:nvSpPr>
        <p:spPr>
          <a:xfrm flipH="1">
            <a:off x="6828790" y="3855085"/>
            <a:ext cx="311150" cy="120015"/>
          </a:xfrm>
          <a:prstGeom prst="line">
            <a:avLst/>
          </a:prstGeom>
          <a:ln w="28575" cap="flat" cmpd="sng">
            <a:solidFill>
              <a:schemeClr val="tx1"/>
            </a:solidFill>
            <a:prstDash val="solid"/>
            <a:headEnd type="none" w="med" len="med"/>
            <a:tailEnd type="none" w="med" len="med"/>
          </a:ln>
        </p:spPr>
      </p:sp>
      <p:sp>
        <p:nvSpPr>
          <p:cNvPr id="71785" name="直接连接符 71784"/>
          <p:cNvSpPr/>
          <p:nvPr/>
        </p:nvSpPr>
        <p:spPr>
          <a:xfrm>
            <a:off x="7051675" y="3883660"/>
            <a:ext cx="0" cy="177165"/>
          </a:xfrm>
          <a:prstGeom prst="line">
            <a:avLst/>
          </a:prstGeom>
          <a:ln w="28575" cap="flat" cmpd="sng">
            <a:solidFill>
              <a:schemeClr val="tx1"/>
            </a:solidFill>
            <a:prstDash val="solid"/>
            <a:headEnd type="none" w="med" len="med"/>
            <a:tailEnd type="none" w="med" len="med"/>
          </a:ln>
        </p:spPr>
      </p:sp>
      <p:sp>
        <p:nvSpPr>
          <p:cNvPr id="71786" name="直接连接符 71785"/>
          <p:cNvSpPr/>
          <p:nvPr/>
        </p:nvSpPr>
        <p:spPr>
          <a:xfrm>
            <a:off x="8407400" y="3886200"/>
            <a:ext cx="266065" cy="0"/>
          </a:xfrm>
          <a:prstGeom prst="line">
            <a:avLst/>
          </a:prstGeom>
          <a:ln w="28575" cap="flat" cmpd="sng">
            <a:solidFill>
              <a:schemeClr val="tx1"/>
            </a:solidFill>
            <a:prstDash val="solid"/>
            <a:headEnd type="none" w="med" len="med"/>
            <a:tailEnd type="none" w="med" len="med"/>
          </a:ln>
        </p:spPr>
      </p:sp>
      <p:sp>
        <p:nvSpPr>
          <p:cNvPr id="71787" name="直接连接符 71786"/>
          <p:cNvSpPr/>
          <p:nvPr/>
        </p:nvSpPr>
        <p:spPr>
          <a:xfrm>
            <a:off x="8886825" y="3886200"/>
            <a:ext cx="256540" cy="0"/>
          </a:xfrm>
          <a:prstGeom prst="line">
            <a:avLst/>
          </a:prstGeom>
          <a:ln w="28575" cap="flat" cmpd="sng">
            <a:solidFill>
              <a:schemeClr val="tx1"/>
            </a:solidFill>
            <a:prstDash val="solid"/>
            <a:headEnd type="none" w="med" len="med"/>
            <a:tailEnd type="none" w="med" len="med"/>
          </a:ln>
        </p:spPr>
      </p:sp>
      <p:sp>
        <p:nvSpPr>
          <p:cNvPr id="71788" name="直接连接符 71787"/>
          <p:cNvSpPr/>
          <p:nvPr/>
        </p:nvSpPr>
        <p:spPr>
          <a:xfrm flipH="1">
            <a:off x="8575675" y="3886200"/>
            <a:ext cx="311150" cy="120015"/>
          </a:xfrm>
          <a:prstGeom prst="line">
            <a:avLst/>
          </a:prstGeom>
          <a:ln w="28575" cap="flat" cmpd="sng">
            <a:solidFill>
              <a:schemeClr val="tx1"/>
            </a:solidFill>
            <a:prstDash val="solid"/>
            <a:headEnd type="none" w="med" len="med"/>
            <a:tailEnd type="none" w="med" len="med"/>
          </a:ln>
        </p:spPr>
      </p:sp>
      <p:sp>
        <p:nvSpPr>
          <p:cNvPr id="71789" name="直接连接符 71788"/>
          <p:cNvSpPr/>
          <p:nvPr/>
        </p:nvSpPr>
        <p:spPr>
          <a:xfrm>
            <a:off x="8799195" y="3914775"/>
            <a:ext cx="0" cy="177165"/>
          </a:xfrm>
          <a:prstGeom prst="line">
            <a:avLst/>
          </a:prstGeom>
          <a:ln w="28575" cap="flat" cmpd="sng">
            <a:solidFill>
              <a:schemeClr val="tx1"/>
            </a:solidFill>
            <a:prstDash val="solid"/>
            <a:headEnd type="none" w="med" len="med"/>
            <a:tailEnd type="none" w="med" len="med"/>
          </a:ln>
        </p:spPr>
      </p:sp>
      <p:grpSp>
        <p:nvGrpSpPr>
          <p:cNvPr id="71790" name="组合 71789"/>
          <p:cNvGrpSpPr/>
          <p:nvPr/>
        </p:nvGrpSpPr>
        <p:grpSpPr>
          <a:xfrm>
            <a:off x="5104765" y="3604895"/>
            <a:ext cx="344170" cy="518795"/>
            <a:chOff x="2352" y="1728"/>
            <a:chExt cx="176" cy="398"/>
          </a:xfrm>
        </p:grpSpPr>
        <p:sp>
          <p:nvSpPr>
            <p:cNvPr id="71791" name="直接连接符 71790"/>
            <p:cNvSpPr/>
            <p:nvPr/>
          </p:nvSpPr>
          <p:spPr>
            <a:xfrm>
              <a:off x="2352" y="1968"/>
              <a:ext cx="40" cy="0"/>
            </a:xfrm>
            <a:prstGeom prst="line">
              <a:avLst/>
            </a:prstGeom>
            <a:ln w="28575" cap="flat" cmpd="sng">
              <a:solidFill>
                <a:schemeClr val="tx1"/>
              </a:solidFill>
              <a:prstDash val="solid"/>
              <a:headEnd type="none" w="med" len="med"/>
              <a:tailEnd type="none" w="med" len="med"/>
            </a:ln>
          </p:spPr>
        </p:sp>
        <p:sp>
          <p:nvSpPr>
            <p:cNvPr id="71792" name="直接连接符 71791"/>
            <p:cNvSpPr/>
            <p:nvPr/>
          </p:nvSpPr>
          <p:spPr>
            <a:xfrm flipH="1">
              <a:off x="2369" y="1968"/>
              <a:ext cx="159" cy="92"/>
            </a:xfrm>
            <a:prstGeom prst="line">
              <a:avLst/>
            </a:prstGeom>
            <a:ln w="28575" cap="flat" cmpd="sng">
              <a:solidFill>
                <a:schemeClr val="tx1"/>
              </a:solidFill>
              <a:prstDash val="solid"/>
              <a:headEnd type="none" w="med" len="med"/>
              <a:tailEnd type="none" w="med" len="med"/>
            </a:ln>
          </p:spPr>
        </p:sp>
        <p:sp>
          <p:nvSpPr>
            <p:cNvPr id="71793" name="直接连接符 71792"/>
            <p:cNvSpPr/>
            <p:nvPr/>
          </p:nvSpPr>
          <p:spPr>
            <a:xfrm>
              <a:off x="2483" y="1990"/>
              <a:ext cx="0" cy="136"/>
            </a:xfrm>
            <a:prstGeom prst="line">
              <a:avLst/>
            </a:prstGeom>
            <a:ln w="28575" cap="flat" cmpd="sng">
              <a:solidFill>
                <a:schemeClr val="tx1"/>
              </a:solidFill>
              <a:prstDash val="solid"/>
              <a:headEnd type="none" w="med" len="med"/>
              <a:tailEnd type="none" w="med" len="med"/>
            </a:ln>
          </p:spPr>
        </p:sp>
        <p:sp>
          <p:nvSpPr>
            <p:cNvPr id="71794" name="直接连接符 71793"/>
            <p:cNvSpPr/>
            <p:nvPr/>
          </p:nvSpPr>
          <p:spPr>
            <a:xfrm>
              <a:off x="2352" y="1728"/>
              <a:ext cx="0" cy="240"/>
            </a:xfrm>
            <a:prstGeom prst="line">
              <a:avLst/>
            </a:prstGeom>
            <a:ln w="28575" cap="flat" cmpd="sng">
              <a:solidFill>
                <a:schemeClr val="tx1"/>
              </a:solidFill>
              <a:prstDash val="solid"/>
              <a:headEnd type="none" w="med" len="med"/>
              <a:tailEnd type="none" w="med" len="med"/>
            </a:ln>
          </p:spPr>
        </p:sp>
      </p:grpSp>
      <p:sp>
        <p:nvSpPr>
          <p:cNvPr id="71795" name="直接连接符 71794"/>
          <p:cNvSpPr/>
          <p:nvPr/>
        </p:nvSpPr>
        <p:spPr>
          <a:xfrm>
            <a:off x="5480685" y="3917950"/>
            <a:ext cx="0" cy="0"/>
          </a:xfrm>
          <a:prstGeom prst="line">
            <a:avLst/>
          </a:prstGeom>
          <a:ln w="28575" cap="flat" cmpd="sng">
            <a:solidFill>
              <a:schemeClr val="tx1"/>
            </a:solidFill>
            <a:prstDash val="solid"/>
            <a:headEnd type="none" w="med" len="med"/>
            <a:tailEnd type="none" w="med" len="med"/>
          </a:ln>
        </p:spPr>
      </p:sp>
      <p:sp>
        <p:nvSpPr>
          <p:cNvPr id="71796" name="直接连接符 71795"/>
          <p:cNvSpPr/>
          <p:nvPr/>
        </p:nvSpPr>
        <p:spPr>
          <a:xfrm flipH="1">
            <a:off x="5480685" y="3917950"/>
            <a:ext cx="93980" cy="0"/>
          </a:xfrm>
          <a:prstGeom prst="line">
            <a:avLst/>
          </a:prstGeom>
          <a:ln w="28575" cap="flat" cmpd="sng">
            <a:solidFill>
              <a:schemeClr val="tx1"/>
            </a:solidFill>
            <a:prstDash val="solid"/>
            <a:headEnd type="none" w="med" len="med"/>
            <a:tailEnd type="none" w="med" len="med"/>
          </a:ln>
        </p:spPr>
      </p:sp>
      <p:sp>
        <p:nvSpPr>
          <p:cNvPr id="71797" name="直接连接符 71796"/>
          <p:cNvSpPr/>
          <p:nvPr/>
        </p:nvSpPr>
        <p:spPr>
          <a:xfrm flipV="1">
            <a:off x="5574665" y="3228975"/>
            <a:ext cx="0" cy="688340"/>
          </a:xfrm>
          <a:prstGeom prst="line">
            <a:avLst/>
          </a:prstGeom>
          <a:ln w="28575" cap="flat" cmpd="sng">
            <a:solidFill>
              <a:schemeClr val="tx1"/>
            </a:solidFill>
            <a:prstDash val="solid"/>
            <a:headEnd type="none" w="med" len="med"/>
            <a:tailEnd type="none" w="med" len="med"/>
          </a:ln>
        </p:spPr>
      </p:sp>
      <p:sp>
        <p:nvSpPr>
          <p:cNvPr id="71798" name="直接连接符 71797"/>
          <p:cNvSpPr/>
          <p:nvPr/>
        </p:nvSpPr>
        <p:spPr>
          <a:xfrm>
            <a:off x="5104765" y="3729990"/>
            <a:ext cx="469900" cy="0"/>
          </a:xfrm>
          <a:prstGeom prst="line">
            <a:avLst/>
          </a:prstGeom>
          <a:ln w="28575" cap="flat" cmpd="sng">
            <a:solidFill>
              <a:schemeClr val="tx1"/>
            </a:solidFill>
            <a:prstDash val="solid"/>
            <a:headEnd type="none" w="med" len="med"/>
            <a:tailEnd type="none" w="med" len="med"/>
          </a:ln>
        </p:spPr>
      </p:sp>
      <p:sp>
        <p:nvSpPr>
          <p:cNvPr id="71799" name="直接连接符 71798"/>
          <p:cNvSpPr/>
          <p:nvPr/>
        </p:nvSpPr>
        <p:spPr>
          <a:xfrm>
            <a:off x="5761990" y="3855085"/>
            <a:ext cx="266065" cy="0"/>
          </a:xfrm>
          <a:prstGeom prst="line">
            <a:avLst/>
          </a:prstGeom>
          <a:ln w="28575" cap="flat" cmpd="sng">
            <a:solidFill>
              <a:schemeClr val="tx1"/>
            </a:solidFill>
            <a:prstDash val="solid"/>
            <a:headEnd type="none" w="med" len="med"/>
            <a:tailEnd type="none" w="med" len="med"/>
          </a:ln>
        </p:spPr>
      </p:sp>
      <p:sp>
        <p:nvSpPr>
          <p:cNvPr id="71800" name="直接连接符 71799"/>
          <p:cNvSpPr/>
          <p:nvPr/>
        </p:nvSpPr>
        <p:spPr>
          <a:xfrm>
            <a:off x="6231890" y="3855085"/>
            <a:ext cx="266065" cy="0"/>
          </a:xfrm>
          <a:prstGeom prst="line">
            <a:avLst/>
          </a:prstGeom>
          <a:ln w="28575" cap="flat" cmpd="sng">
            <a:solidFill>
              <a:schemeClr val="tx1"/>
            </a:solidFill>
            <a:prstDash val="solid"/>
            <a:headEnd type="none" w="med" len="med"/>
            <a:tailEnd type="none" w="med" len="med"/>
          </a:ln>
        </p:spPr>
      </p:sp>
      <p:sp>
        <p:nvSpPr>
          <p:cNvPr id="71801" name="直接连接符 71800"/>
          <p:cNvSpPr/>
          <p:nvPr/>
        </p:nvSpPr>
        <p:spPr>
          <a:xfrm>
            <a:off x="6607810" y="3604895"/>
            <a:ext cx="0" cy="236220"/>
          </a:xfrm>
          <a:prstGeom prst="line">
            <a:avLst/>
          </a:prstGeom>
          <a:ln w="28575" cap="flat" cmpd="sng">
            <a:solidFill>
              <a:schemeClr val="tx1"/>
            </a:solidFill>
            <a:prstDash val="solid"/>
            <a:headEnd type="none" w="med" len="med"/>
            <a:tailEnd type="none" w="med" len="med"/>
          </a:ln>
        </p:spPr>
      </p:sp>
      <p:sp>
        <p:nvSpPr>
          <p:cNvPr id="71802" name="直接连接符 71801"/>
          <p:cNvSpPr/>
          <p:nvPr/>
        </p:nvSpPr>
        <p:spPr>
          <a:xfrm>
            <a:off x="7077075" y="3855085"/>
            <a:ext cx="266065" cy="0"/>
          </a:xfrm>
          <a:prstGeom prst="line">
            <a:avLst/>
          </a:prstGeom>
          <a:ln w="28575" cap="flat" cmpd="sng">
            <a:solidFill>
              <a:schemeClr val="tx1"/>
            </a:solidFill>
            <a:prstDash val="solid"/>
            <a:headEnd type="none" w="med" len="med"/>
            <a:tailEnd type="none" w="med" len="med"/>
          </a:ln>
        </p:spPr>
      </p:sp>
      <p:sp>
        <p:nvSpPr>
          <p:cNvPr id="71803" name="直接连接符 71802"/>
          <p:cNvSpPr/>
          <p:nvPr/>
        </p:nvSpPr>
        <p:spPr>
          <a:xfrm>
            <a:off x="6513830" y="3729990"/>
            <a:ext cx="0" cy="148590"/>
          </a:xfrm>
          <a:prstGeom prst="line">
            <a:avLst/>
          </a:prstGeom>
          <a:ln w="28575" cap="flat" cmpd="sng">
            <a:solidFill>
              <a:schemeClr val="tx1"/>
            </a:solidFill>
            <a:prstDash val="solid"/>
            <a:headEnd type="none" w="med" len="med"/>
            <a:tailEnd type="none" w="med" len="med"/>
          </a:ln>
        </p:spPr>
      </p:sp>
      <p:sp>
        <p:nvSpPr>
          <p:cNvPr id="71804" name="直接连接符 71803"/>
          <p:cNvSpPr/>
          <p:nvPr/>
        </p:nvSpPr>
        <p:spPr>
          <a:xfrm>
            <a:off x="7359015" y="3729990"/>
            <a:ext cx="0" cy="148590"/>
          </a:xfrm>
          <a:prstGeom prst="line">
            <a:avLst/>
          </a:prstGeom>
          <a:ln w="28575" cap="flat" cmpd="sng">
            <a:solidFill>
              <a:schemeClr val="tx1"/>
            </a:solidFill>
            <a:prstDash val="solid"/>
            <a:headEnd type="none" w="med" len="med"/>
            <a:tailEnd type="none" w="med" len="med"/>
          </a:ln>
        </p:spPr>
      </p:sp>
      <p:sp>
        <p:nvSpPr>
          <p:cNvPr id="71805" name="直接连接符 71804"/>
          <p:cNvSpPr/>
          <p:nvPr/>
        </p:nvSpPr>
        <p:spPr>
          <a:xfrm>
            <a:off x="6513830" y="3729990"/>
            <a:ext cx="845185" cy="0"/>
          </a:xfrm>
          <a:prstGeom prst="line">
            <a:avLst/>
          </a:prstGeom>
          <a:ln w="28575" cap="flat" cmpd="sng">
            <a:solidFill>
              <a:schemeClr val="tx1"/>
            </a:solidFill>
            <a:prstDash val="solid"/>
            <a:headEnd type="none" w="med" len="med"/>
            <a:tailEnd type="none" w="med" len="med"/>
          </a:ln>
        </p:spPr>
      </p:sp>
      <p:sp>
        <p:nvSpPr>
          <p:cNvPr id="71806" name="直接连接符 71805"/>
          <p:cNvSpPr/>
          <p:nvPr/>
        </p:nvSpPr>
        <p:spPr>
          <a:xfrm>
            <a:off x="2381250" y="3980180"/>
            <a:ext cx="0" cy="2440305"/>
          </a:xfrm>
          <a:prstGeom prst="line">
            <a:avLst/>
          </a:prstGeom>
          <a:ln w="28575" cap="flat" cmpd="sng">
            <a:solidFill>
              <a:schemeClr val="tx1"/>
            </a:solidFill>
            <a:prstDash val="solid"/>
            <a:headEnd type="none" w="med" len="med"/>
            <a:tailEnd type="none" w="med" len="med"/>
          </a:ln>
        </p:spPr>
      </p:sp>
      <p:sp>
        <p:nvSpPr>
          <p:cNvPr id="71807" name="直接连接符 71806"/>
          <p:cNvSpPr/>
          <p:nvPr/>
        </p:nvSpPr>
        <p:spPr>
          <a:xfrm>
            <a:off x="5198745" y="4355465"/>
            <a:ext cx="0" cy="1063625"/>
          </a:xfrm>
          <a:prstGeom prst="line">
            <a:avLst/>
          </a:prstGeom>
          <a:ln w="28575" cap="flat" cmpd="sng">
            <a:solidFill>
              <a:schemeClr val="tx1"/>
            </a:solidFill>
            <a:prstDash val="solid"/>
            <a:headEnd type="none" w="med" len="med"/>
            <a:tailEnd type="none" w="med" len="med"/>
          </a:ln>
        </p:spPr>
      </p:sp>
      <p:sp>
        <p:nvSpPr>
          <p:cNvPr id="71808" name="直接连接符 71807"/>
          <p:cNvSpPr/>
          <p:nvPr/>
        </p:nvSpPr>
        <p:spPr>
          <a:xfrm>
            <a:off x="5480685" y="4355465"/>
            <a:ext cx="0" cy="375285"/>
          </a:xfrm>
          <a:prstGeom prst="line">
            <a:avLst/>
          </a:prstGeom>
          <a:ln w="28575" cap="flat" cmpd="sng">
            <a:solidFill>
              <a:schemeClr val="tx1"/>
            </a:solidFill>
            <a:prstDash val="solid"/>
            <a:headEnd type="none" w="med" len="med"/>
            <a:tailEnd type="none" w="med" len="med"/>
          </a:ln>
        </p:spPr>
      </p:sp>
      <p:sp>
        <p:nvSpPr>
          <p:cNvPr id="71809" name="直接连接符 71808"/>
          <p:cNvSpPr/>
          <p:nvPr/>
        </p:nvSpPr>
        <p:spPr>
          <a:xfrm>
            <a:off x="6889115" y="4293235"/>
            <a:ext cx="0" cy="438150"/>
          </a:xfrm>
          <a:prstGeom prst="line">
            <a:avLst/>
          </a:prstGeom>
          <a:ln w="28575" cap="flat" cmpd="sng">
            <a:solidFill>
              <a:schemeClr val="tx1"/>
            </a:solidFill>
            <a:prstDash val="solid"/>
            <a:headEnd type="none" w="med" len="med"/>
            <a:tailEnd type="none" w="med" len="med"/>
          </a:ln>
        </p:spPr>
      </p:sp>
      <p:sp>
        <p:nvSpPr>
          <p:cNvPr id="71810" name="直接连接符 71809"/>
          <p:cNvSpPr/>
          <p:nvPr/>
        </p:nvSpPr>
        <p:spPr>
          <a:xfrm>
            <a:off x="5480685" y="4731385"/>
            <a:ext cx="1409065" cy="0"/>
          </a:xfrm>
          <a:prstGeom prst="line">
            <a:avLst/>
          </a:prstGeom>
          <a:ln w="28575" cap="flat" cmpd="sng">
            <a:solidFill>
              <a:schemeClr val="tx1"/>
            </a:solidFill>
            <a:prstDash val="solid"/>
            <a:headEnd type="none" w="med" len="med"/>
            <a:tailEnd type="none" w="med" len="med"/>
          </a:ln>
        </p:spPr>
      </p:sp>
      <p:sp>
        <p:nvSpPr>
          <p:cNvPr id="71811" name="直接连接符 71810"/>
          <p:cNvSpPr/>
          <p:nvPr/>
        </p:nvSpPr>
        <p:spPr>
          <a:xfrm>
            <a:off x="6325870" y="4340225"/>
            <a:ext cx="0" cy="266065"/>
          </a:xfrm>
          <a:prstGeom prst="line">
            <a:avLst/>
          </a:prstGeom>
          <a:ln w="28575" cap="flat" cmpd="sng">
            <a:solidFill>
              <a:schemeClr val="tx1"/>
            </a:solidFill>
            <a:prstDash val="solid"/>
            <a:headEnd type="none" w="med" len="med"/>
            <a:tailEnd type="none" w="med" len="med"/>
          </a:ln>
        </p:spPr>
      </p:sp>
      <p:sp>
        <p:nvSpPr>
          <p:cNvPr id="71812" name="直接连接符 71811"/>
          <p:cNvSpPr/>
          <p:nvPr/>
        </p:nvSpPr>
        <p:spPr>
          <a:xfrm>
            <a:off x="6325870" y="4606290"/>
            <a:ext cx="2348230" cy="0"/>
          </a:xfrm>
          <a:prstGeom prst="line">
            <a:avLst/>
          </a:prstGeom>
          <a:ln w="28575" cap="flat" cmpd="sng">
            <a:solidFill>
              <a:schemeClr val="tx1"/>
            </a:solidFill>
            <a:prstDash val="solid"/>
            <a:headEnd type="none" w="med" len="med"/>
            <a:tailEnd type="none" w="med" len="med"/>
          </a:ln>
        </p:spPr>
      </p:sp>
      <p:sp>
        <p:nvSpPr>
          <p:cNvPr id="71813" name="直接连接符 71812"/>
          <p:cNvSpPr/>
          <p:nvPr/>
        </p:nvSpPr>
        <p:spPr>
          <a:xfrm>
            <a:off x="8673465" y="4340225"/>
            <a:ext cx="0" cy="266065"/>
          </a:xfrm>
          <a:prstGeom prst="line">
            <a:avLst/>
          </a:prstGeom>
          <a:ln w="28575" cap="flat" cmpd="sng">
            <a:solidFill>
              <a:schemeClr val="tx1"/>
            </a:solidFill>
            <a:prstDash val="solid"/>
            <a:headEnd type="none" w="med" len="med"/>
            <a:tailEnd type="none" w="med" len="med"/>
          </a:ln>
        </p:spPr>
      </p:sp>
      <p:sp>
        <p:nvSpPr>
          <p:cNvPr id="71814" name="直接连接符 71813"/>
          <p:cNvSpPr/>
          <p:nvPr/>
        </p:nvSpPr>
        <p:spPr>
          <a:xfrm>
            <a:off x="7171055" y="4293235"/>
            <a:ext cx="0" cy="438150"/>
          </a:xfrm>
          <a:prstGeom prst="line">
            <a:avLst/>
          </a:prstGeom>
          <a:ln w="28575" cap="flat" cmpd="sng">
            <a:solidFill>
              <a:schemeClr val="tx1"/>
            </a:solidFill>
            <a:prstDash val="solid"/>
            <a:headEnd type="none" w="med" len="med"/>
            <a:tailEnd type="none" w="med" len="med"/>
          </a:ln>
        </p:spPr>
      </p:sp>
      <p:sp>
        <p:nvSpPr>
          <p:cNvPr id="71815" name="直接连接符 71814"/>
          <p:cNvSpPr/>
          <p:nvPr/>
        </p:nvSpPr>
        <p:spPr>
          <a:xfrm>
            <a:off x="7077075" y="4731385"/>
            <a:ext cx="2441575" cy="0"/>
          </a:xfrm>
          <a:prstGeom prst="line">
            <a:avLst/>
          </a:prstGeom>
          <a:ln w="28575" cap="flat" cmpd="sng">
            <a:solidFill>
              <a:schemeClr val="tx1"/>
            </a:solidFill>
            <a:prstDash val="solid"/>
            <a:headEnd type="none" w="med" len="med"/>
            <a:tailEnd type="none" w="med" len="med"/>
          </a:ln>
        </p:spPr>
      </p:sp>
      <p:sp>
        <p:nvSpPr>
          <p:cNvPr id="71816" name="直接连接符 71815"/>
          <p:cNvSpPr/>
          <p:nvPr/>
        </p:nvSpPr>
        <p:spPr>
          <a:xfrm>
            <a:off x="9518650" y="4293235"/>
            <a:ext cx="0" cy="438150"/>
          </a:xfrm>
          <a:prstGeom prst="line">
            <a:avLst/>
          </a:prstGeom>
          <a:ln w="28575" cap="flat" cmpd="sng">
            <a:solidFill>
              <a:schemeClr val="tx1"/>
            </a:solidFill>
            <a:prstDash val="solid"/>
            <a:headEnd type="none" w="med" len="med"/>
            <a:tailEnd type="none" w="med" len="med"/>
          </a:ln>
        </p:spPr>
      </p:sp>
      <p:sp>
        <p:nvSpPr>
          <p:cNvPr id="71817" name="直接连接符 71816"/>
          <p:cNvSpPr/>
          <p:nvPr/>
        </p:nvSpPr>
        <p:spPr>
          <a:xfrm>
            <a:off x="8955405" y="4340225"/>
            <a:ext cx="0" cy="266065"/>
          </a:xfrm>
          <a:prstGeom prst="line">
            <a:avLst/>
          </a:prstGeom>
          <a:ln w="28575" cap="flat" cmpd="sng">
            <a:solidFill>
              <a:schemeClr val="tx1"/>
            </a:solidFill>
            <a:prstDash val="solid"/>
            <a:headEnd type="none" w="med" len="med"/>
            <a:tailEnd type="none" w="med" len="med"/>
          </a:ln>
        </p:spPr>
      </p:sp>
      <p:sp>
        <p:nvSpPr>
          <p:cNvPr id="71818" name="直接连接符 71817"/>
          <p:cNvSpPr/>
          <p:nvPr/>
        </p:nvSpPr>
        <p:spPr>
          <a:xfrm>
            <a:off x="10270490" y="4340225"/>
            <a:ext cx="0" cy="266065"/>
          </a:xfrm>
          <a:prstGeom prst="line">
            <a:avLst/>
          </a:prstGeom>
          <a:ln w="28575" cap="flat" cmpd="sng">
            <a:solidFill>
              <a:schemeClr val="tx1"/>
            </a:solidFill>
            <a:prstDash val="solid"/>
            <a:headEnd type="none" w="med" len="med"/>
            <a:tailEnd type="none" w="med" len="med"/>
          </a:ln>
        </p:spPr>
      </p:sp>
      <p:sp>
        <p:nvSpPr>
          <p:cNvPr id="71819" name="直接连接符 71818"/>
          <p:cNvSpPr/>
          <p:nvPr/>
        </p:nvSpPr>
        <p:spPr>
          <a:xfrm>
            <a:off x="9800590" y="4340225"/>
            <a:ext cx="0" cy="266065"/>
          </a:xfrm>
          <a:prstGeom prst="line">
            <a:avLst/>
          </a:prstGeom>
          <a:ln w="28575" cap="flat" cmpd="sng">
            <a:solidFill>
              <a:schemeClr val="tx1"/>
            </a:solidFill>
            <a:prstDash val="solid"/>
            <a:headEnd type="none" w="med" len="med"/>
            <a:tailEnd type="none" w="med" len="med"/>
          </a:ln>
        </p:spPr>
      </p:sp>
      <p:sp>
        <p:nvSpPr>
          <p:cNvPr id="71820" name="直接连接符 71819"/>
          <p:cNvSpPr/>
          <p:nvPr/>
        </p:nvSpPr>
        <p:spPr>
          <a:xfrm>
            <a:off x="8955405" y="4606290"/>
            <a:ext cx="1315085" cy="0"/>
          </a:xfrm>
          <a:prstGeom prst="line">
            <a:avLst/>
          </a:prstGeom>
          <a:ln w="28575" cap="flat" cmpd="sng">
            <a:solidFill>
              <a:schemeClr val="tx1"/>
            </a:solidFill>
            <a:prstDash val="solid"/>
            <a:headEnd type="none" w="med" len="med"/>
            <a:tailEnd type="none" w="med" len="med"/>
          </a:ln>
        </p:spPr>
      </p:sp>
      <p:sp>
        <p:nvSpPr>
          <p:cNvPr id="71821" name="直接连接符 71820"/>
          <p:cNvSpPr/>
          <p:nvPr/>
        </p:nvSpPr>
        <p:spPr>
          <a:xfrm>
            <a:off x="8016240" y="6170295"/>
            <a:ext cx="2535555" cy="0"/>
          </a:xfrm>
          <a:prstGeom prst="line">
            <a:avLst/>
          </a:prstGeom>
          <a:ln w="28575" cap="flat" cmpd="sng">
            <a:solidFill>
              <a:schemeClr val="tx1"/>
            </a:solidFill>
            <a:prstDash val="solid"/>
            <a:headEnd type="none" w="med" len="med"/>
            <a:tailEnd type="none" w="med" len="med"/>
          </a:ln>
        </p:spPr>
      </p:sp>
      <p:grpSp>
        <p:nvGrpSpPr>
          <p:cNvPr id="71822" name="组合 71821"/>
          <p:cNvGrpSpPr/>
          <p:nvPr/>
        </p:nvGrpSpPr>
        <p:grpSpPr>
          <a:xfrm>
            <a:off x="7640320" y="3596640"/>
            <a:ext cx="330835" cy="383540"/>
            <a:chOff x="3437" y="1344"/>
            <a:chExt cx="169" cy="294"/>
          </a:xfrm>
        </p:grpSpPr>
        <p:sp>
          <p:nvSpPr>
            <p:cNvPr id="71823" name="任意多边形 71822"/>
            <p:cNvSpPr/>
            <p:nvPr/>
          </p:nvSpPr>
          <p:spPr>
            <a:xfrm rot="5400000">
              <a:off x="3475" y="1305"/>
              <a:ext cx="92" cy="169"/>
            </a:xfrm>
            <a:custGeom>
              <a:avLst/>
              <a:gdLst>
                <a:gd name="txL" fmla="*/ 0 w 23468"/>
                <a:gd name="txT" fmla="*/ 0 h 43200"/>
                <a:gd name="txR" fmla="*/ 23468 w 23468"/>
                <a:gd name="txB" fmla="*/ 43200 h 43200"/>
              </a:gdLst>
              <a:ahLst/>
              <a:cxnLst>
                <a:cxn ang="270">
                  <a:pos x="1868" y="0"/>
                </a:cxn>
                <a:cxn ang="90">
                  <a:pos x="0" y="43119"/>
                </a:cxn>
                <a:cxn ang="90">
                  <a:pos x="1868" y="21600"/>
                </a:cxn>
              </a:cxnLst>
              <a:rect l="txL" t="txT" r="txR" b="txB"/>
              <a:pathLst>
                <a:path w="23468" h="43200" fill="none">
                  <a:moveTo>
                    <a:pt x="1868" y="0"/>
                  </a:moveTo>
                  <a:arcTo wR="21600" hR="21600" stAng="-5400000" swAng="11097674"/>
                </a:path>
                <a:path w="23468" h="43200" stroke="0">
                  <a:moveTo>
                    <a:pt x="1868" y="0"/>
                  </a:moveTo>
                  <a:arcTo wR="21600" hR="21600" stAng="-5400000" swAng="11097674"/>
                  <a:lnTo>
                    <a:pt x="1868" y="21600"/>
                  </a:lnTo>
                  <a:close/>
                </a:path>
              </a:pathLst>
            </a:custGeom>
            <a:noFill/>
            <a:ln w="28575" cap="flat" cmpd="sng">
              <a:solidFill>
                <a:schemeClr val="tx1"/>
              </a:solidFill>
              <a:prstDash val="solid"/>
              <a:headEnd type="none" w="med" len="med"/>
              <a:tailEnd type="none" w="med" len="med"/>
            </a:ln>
          </p:spPr>
          <p:txBody>
            <a:bodyPr/>
            <a:lstStyle/>
            <a:p>
              <a:endParaRPr lang="zh-CN" altLang="en-US"/>
            </a:p>
          </p:txBody>
        </p:sp>
        <p:sp>
          <p:nvSpPr>
            <p:cNvPr id="71824" name="直接连接符 71823"/>
            <p:cNvSpPr/>
            <p:nvPr/>
          </p:nvSpPr>
          <p:spPr>
            <a:xfrm>
              <a:off x="3560" y="1434"/>
              <a:ext cx="0" cy="159"/>
            </a:xfrm>
            <a:prstGeom prst="line">
              <a:avLst/>
            </a:prstGeom>
            <a:ln w="28575" cap="flat" cmpd="sng">
              <a:solidFill>
                <a:schemeClr val="tx1"/>
              </a:solidFill>
              <a:prstDash val="solid"/>
              <a:headEnd type="none" w="med" len="med"/>
              <a:tailEnd type="none" w="med" len="med"/>
            </a:ln>
          </p:spPr>
        </p:sp>
        <p:sp>
          <p:nvSpPr>
            <p:cNvPr id="71825" name="直接连接符 71824"/>
            <p:cNvSpPr/>
            <p:nvPr/>
          </p:nvSpPr>
          <p:spPr>
            <a:xfrm>
              <a:off x="3492" y="1434"/>
              <a:ext cx="0" cy="204"/>
            </a:xfrm>
            <a:prstGeom prst="line">
              <a:avLst/>
            </a:prstGeom>
            <a:ln w="28575" cap="flat" cmpd="sng">
              <a:solidFill>
                <a:schemeClr val="tx1"/>
              </a:solidFill>
              <a:prstDash val="solid"/>
              <a:headEnd type="none" w="med" len="med"/>
              <a:tailEnd type="none" w="med" len="med"/>
            </a:ln>
          </p:spPr>
        </p:sp>
      </p:grpSp>
      <p:grpSp>
        <p:nvGrpSpPr>
          <p:cNvPr id="71826" name="组合 71825"/>
          <p:cNvGrpSpPr/>
          <p:nvPr/>
        </p:nvGrpSpPr>
        <p:grpSpPr>
          <a:xfrm>
            <a:off x="7550785" y="3920490"/>
            <a:ext cx="90170" cy="59690"/>
            <a:chOff x="4195" y="890"/>
            <a:chExt cx="46" cy="46"/>
          </a:xfrm>
        </p:grpSpPr>
        <p:sp>
          <p:nvSpPr>
            <p:cNvPr id="71827" name="直接连接符 71826"/>
            <p:cNvSpPr/>
            <p:nvPr/>
          </p:nvSpPr>
          <p:spPr>
            <a:xfrm>
              <a:off x="4195" y="913"/>
              <a:ext cx="46" cy="0"/>
            </a:xfrm>
            <a:prstGeom prst="line">
              <a:avLst/>
            </a:prstGeom>
            <a:ln w="28575" cap="flat" cmpd="sng">
              <a:solidFill>
                <a:schemeClr val="tx1"/>
              </a:solidFill>
              <a:prstDash val="solid"/>
              <a:headEnd type="none" w="med" len="med"/>
              <a:tailEnd type="none" w="med" len="med"/>
            </a:ln>
          </p:spPr>
        </p:sp>
        <p:sp>
          <p:nvSpPr>
            <p:cNvPr id="71828" name="直接连接符 71827"/>
            <p:cNvSpPr/>
            <p:nvPr/>
          </p:nvSpPr>
          <p:spPr>
            <a:xfrm>
              <a:off x="4218" y="890"/>
              <a:ext cx="0" cy="23"/>
            </a:xfrm>
            <a:prstGeom prst="line">
              <a:avLst/>
            </a:prstGeom>
            <a:ln w="28575" cap="flat" cmpd="sng">
              <a:solidFill>
                <a:schemeClr val="tx1"/>
              </a:solidFill>
              <a:prstDash val="solid"/>
              <a:headEnd type="none" w="med" len="med"/>
              <a:tailEnd type="none" w="med" len="med"/>
            </a:ln>
          </p:spPr>
        </p:sp>
        <p:sp>
          <p:nvSpPr>
            <p:cNvPr id="71829" name="直接连接符 71828"/>
            <p:cNvSpPr/>
            <p:nvPr/>
          </p:nvSpPr>
          <p:spPr>
            <a:xfrm>
              <a:off x="4218" y="913"/>
              <a:ext cx="0" cy="23"/>
            </a:xfrm>
            <a:prstGeom prst="line">
              <a:avLst/>
            </a:prstGeom>
            <a:ln w="28575" cap="flat" cmpd="sng">
              <a:solidFill>
                <a:schemeClr val="tx1"/>
              </a:solidFill>
              <a:prstDash val="solid"/>
              <a:headEnd type="none" w="med" len="med"/>
              <a:tailEnd type="none" w="med" len="med"/>
            </a:ln>
          </p:spPr>
        </p:sp>
      </p:grpSp>
      <p:sp>
        <p:nvSpPr>
          <p:cNvPr id="71830" name="直接连接符 71829"/>
          <p:cNvSpPr/>
          <p:nvPr/>
        </p:nvSpPr>
        <p:spPr>
          <a:xfrm>
            <a:off x="8392160" y="3604895"/>
            <a:ext cx="0" cy="250190"/>
          </a:xfrm>
          <a:prstGeom prst="line">
            <a:avLst/>
          </a:prstGeom>
          <a:ln w="28575" cap="flat" cmpd="sng">
            <a:solidFill>
              <a:schemeClr val="tx1"/>
            </a:solidFill>
            <a:prstDash val="solid"/>
            <a:headEnd type="none" w="med" len="med"/>
            <a:tailEnd type="none" w="med" len="med"/>
          </a:ln>
        </p:spPr>
      </p:sp>
      <p:sp>
        <p:nvSpPr>
          <p:cNvPr id="71831" name="直接连接符 71830"/>
          <p:cNvSpPr/>
          <p:nvPr/>
        </p:nvSpPr>
        <p:spPr>
          <a:xfrm>
            <a:off x="9331325" y="3604895"/>
            <a:ext cx="0" cy="250190"/>
          </a:xfrm>
          <a:prstGeom prst="line">
            <a:avLst/>
          </a:prstGeom>
          <a:ln w="28575" cap="flat" cmpd="sng">
            <a:solidFill>
              <a:schemeClr val="tx1"/>
            </a:solidFill>
            <a:prstDash val="solid"/>
            <a:headEnd type="none" w="med" len="med"/>
            <a:tailEnd type="none" w="med" len="med"/>
          </a:ln>
        </p:spPr>
      </p:sp>
      <p:sp>
        <p:nvSpPr>
          <p:cNvPr id="71832" name="直接连接符 71831"/>
          <p:cNvSpPr/>
          <p:nvPr/>
        </p:nvSpPr>
        <p:spPr>
          <a:xfrm>
            <a:off x="10176510" y="3604895"/>
            <a:ext cx="0" cy="250190"/>
          </a:xfrm>
          <a:prstGeom prst="line">
            <a:avLst/>
          </a:prstGeom>
          <a:ln w="28575" cap="flat" cmpd="sng">
            <a:solidFill>
              <a:schemeClr val="tx1"/>
            </a:solidFill>
            <a:prstDash val="solid"/>
            <a:headEnd type="none" w="med" len="med"/>
            <a:tailEnd type="none" w="med" len="med"/>
          </a:ln>
        </p:spPr>
      </p:sp>
      <p:sp>
        <p:nvSpPr>
          <p:cNvPr id="71833" name="直接连接符 71832"/>
          <p:cNvSpPr/>
          <p:nvPr/>
        </p:nvSpPr>
        <p:spPr>
          <a:xfrm>
            <a:off x="11021695" y="3917950"/>
            <a:ext cx="172085" cy="0"/>
          </a:xfrm>
          <a:prstGeom prst="line">
            <a:avLst/>
          </a:prstGeom>
          <a:ln w="28575" cap="flat" cmpd="sng">
            <a:solidFill>
              <a:schemeClr val="tx1"/>
            </a:solidFill>
            <a:prstDash val="solid"/>
            <a:headEnd type="none" w="med" len="med"/>
            <a:tailEnd type="none" w="med" len="med"/>
          </a:ln>
        </p:spPr>
      </p:sp>
      <p:sp>
        <p:nvSpPr>
          <p:cNvPr id="71834" name="直接连接符 71833"/>
          <p:cNvSpPr/>
          <p:nvPr/>
        </p:nvSpPr>
        <p:spPr>
          <a:xfrm>
            <a:off x="11432540" y="3895725"/>
            <a:ext cx="246380" cy="0"/>
          </a:xfrm>
          <a:prstGeom prst="line">
            <a:avLst/>
          </a:prstGeom>
          <a:ln w="28575" cap="flat" cmpd="sng">
            <a:solidFill>
              <a:schemeClr val="tx1"/>
            </a:solidFill>
            <a:prstDash val="solid"/>
            <a:headEnd type="none" w="med" len="med"/>
            <a:tailEnd type="none" w="med" len="med"/>
          </a:ln>
        </p:spPr>
      </p:sp>
      <p:sp>
        <p:nvSpPr>
          <p:cNvPr id="71835" name="直接连接符 71834"/>
          <p:cNvSpPr/>
          <p:nvPr/>
        </p:nvSpPr>
        <p:spPr>
          <a:xfrm flipH="1">
            <a:off x="11121390" y="3895725"/>
            <a:ext cx="311150" cy="120015"/>
          </a:xfrm>
          <a:prstGeom prst="line">
            <a:avLst/>
          </a:prstGeom>
          <a:ln w="28575" cap="flat" cmpd="sng">
            <a:solidFill>
              <a:schemeClr val="tx1"/>
            </a:solidFill>
            <a:prstDash val="solid"/>
            <a:headEnd type="none" w="med" len="med"/>
            <a:tailEnd type="none" w="med" len="med"/>
          </a:ln>
        </p:spPr>
      </p:sp>
      <p:sp>
        <p:nvSpPr>
          <p:cNvPr id="71836" name="直接连接符 71835"/>
          <p:cNvSpPr/>
          <p:nvPr/>
        </p:nvSpPr>
        <p:spPr>
          <a:xfrm>
            <a:off x="11344275" y="3924300"/>
            <a:ext cx="0" cy="177165"/>
          </a:xfrm>
          <a:prstGeom prst="line">
            <a:avLst/>
          </a:prstGeom>
          <a:ln w="28575" cap="flat" cmpd="sng">
            <a:solidFill>
              <a:schemeClr val="tx1"/>
            </a:solidFill>
            <a:prstDash val="solid"/>
            <a:headEnd type="none" w="med" len="med"/>
            <a:tailEnd type="none" w="med" len="med"/>
          </a:ln>
        </p:spPr>
      </p:sp>
      <p:sp>
        <p:nvSpPr>
          <p:cNvPr id="71837" name="矩形 71836"/>
          <p:cNvSpPr/>
          <p:nvPr/>
        </p:nvSpPr>
        <p:spPr>
          <a:xfrm>
            <a:off x="11095990" y="4050665"/>
            <a:ext cx="488950" cy="266065"/>
          </a:xfrm>
          <a:prstGeom prst="rect">
            <a:avLst/>
          </a:prstGeom>
          <a:solidFill>
            <a:schemeClr val="tx1">
              <a:alpha val="0"/>
            </a:schemeClr>
          </a:solidFill>
          <a:ln w="28575" cap="flat" cmpd="sng">
            <a:solidFill>
              <a:schemeClr val="tx1"/>
            </a:solidFill>
            <a:prstDash val="solid"/>
            <a:miter/>
            <a:headEnd type="none" w="med" len="med"/>
            <a:tailEnd type="none" w="med" len="med"/>
          </a:ln>
        </p:spPr>
        <p:txBody>
          <a:bodyPr/>
          <a:lstStyle/>
          <a:p>
            <a:endParaRPr lang="zh-CN" altLang="en-US"/>
          </a:p>
        </p:txBody>
      </p:sp>
      <p:grpSp>
        <p:nvGrpSpPr>
          <p:cNvPr id="71838" name="组合 71837"/>
          <p:cNvGrpSpPr/>
          <p:nvPr/>
        </p:nvGrpSpPr>
        <p:grpSpPr>
          <a:xfrm>
            <a:off x="11115675" y="3604895"/>
            <a:ext cx="330835" cy="383540"/>
            <a:chOff x="3437" y="1344"/>
            <a:chExt cx="169" cy="294"/>
          </a:xfrm>
        </p:grpSpPr>
        <p:sp>
          <p:nvSpPr>
            <p:cNvPr id="71839" name="任意多边形 71838"/>
            <p:cNvSpPr/>
            <p:nvPr/>
          </p:nvSpPr>
          <p:spPr>
            <a:xfrm rot="5400000">
              <a:off x="3475" y="1305"/>
              <a:ext cx="92" cy="169"/>
            </a:xfrm>
            <a:custGeom>
              <a:avLst/>
              <a:gdLst>
                <a:gd name="txL" fmla="*/ 0 w 23468"/>
                <a:gd name="txT" fmla="*/ 0 h 43200"/>
                <a:gd name="txR" fmla="*/ 23468 w 23468"/>
                <a:gd name="txB" fmla="*/ 43200 h 43200"/>
              </a:gdLst>
              <a:ahLst/>
              <a:cxnLst>
                <a:cxn ang="270">
                  <a:pos x="1868" y="0"/>
                </a:cxn>
                <a:cxn ang="90">
                  <a:pos x="0" y="43119"/>
                </a:cxn>
                <a:cxn ang="90">
                  <a:pos x="1868" y="21600"/>
                </a:cxn>
              </a:cxnLst>
              <a:rect l="txL" t="txT" r="txR" b="txB"/>
              <a:pathLst>
                <a:path w="23468" h="43200" fill="none">
                  <a:moveTo>
                    <a:pt x="1868" y="0"/>
                  </a:moveTo>
                  <a:arcTo wR="21600" hR="21600" stAng="-5400000" swAng="11097674"/>
                </a:path>
                <a:path w="23468" h="43200" stroke="0">
                  <a:moveTo>
                    <a:pt x="1868" y="0"/>
                  </a:moveTo>
                  <a:arcTo wR="21600" hR="21600" stAng="-5400000" swAng="11097674"/>
                  <a:lnTo>
                    <a:pt x="1868" y="21600"/>
                  </a:lnTo>
                  <a:close/>
                </a:path>
              </a:pathLst>
            </a:custGeom>
            <a:noFill/>
            <a:ln w="28575" cap="flat" cmpd="sng">
              <a:solidFill>
                <a:schemeClr val="tx1"/>
              </a:solidFill>
              <a:prstDash val="solid"/>
              <a:headEnd type="none" w="med" len="med"/>
              <a:tailEnd type="none" w="med" len="med"/>
            </a:ln>
          </p:spPr>
          <p:txBody>
            <a:bodyPr/>
            <a:lstStyle/>
            <a:p>
              <a:endParaRPr lang="zh-CN" altLang="en-US"/>
            </a:p>
          </p:txBody>
        </p:sp>
        <p:sp>
          <p:nvSpPr>
            <p:cNvPr id="71840" name="直接连接符 71839"/>
            <p:cNvSpPr/>
            <p:nvPr/>
          </p:nvSpPr>
          <p:spPr>
            <a:xfrm>
              <a:off x="3560" y="1434"/>
              <a:ext cx="0" cy="159"/>
            </a:xfrm>
            <a:prstGeom prst="line">
              <a:avLst/>
            </a:prstGeom>
            <a:ln w="28575" cap="flat" cmpd="sng">
              <a:solidFill>
                <a:schemeClr val="tx1"/>
              </a:solidFill>
              <a:prstDash val="solid"/>
              <a:headEnd type="none" w="med" len="med"/>
              <a:tailEnd type="none" w="med" len="med"/>
            </a:ln>
          </p:spPr>
        </p:sp>
        <p:sp>
          <p:nvSpPr>
            <p:cNvPr id="71841" name="直接连接符 71840"/>
            <p:cNvSpPr/>
            <p:nvPr/>
          </p:nvSpPr>
          <p:spPr>
            <a:xfrm>
              <a:off x="3492" y="1434"/>
              <a:ext cx="0" cy="204"/>
            </a:xfrm>
            <a:prstGeom prst="line">
              <a:avLst/>
            </a:prstGeom>
            <a:ln w="28575" cap="flat" cmpd="sng">
              <a:solidFill>
                <a:schemeClr val="tx1"/>
              </a:solidFill>
              <a:prstDash val="solid"/>
              <a:headEnd type="none" w="med" len="med"/>
              <a:tailEnd type="none" w="med" len="med"/>
            </a:ln>
          </p:spPr>
        </p:sp>
      </p:grpSp>
      <p:grpSp>
        <p:nvGrpSpPr>
          <p:cNvPr id="71842" name="组合 71841"/>
          <p:cNvGrpSpPr/>
          <p:nvPr/>
        </p:nvGrpSpPr>
        <p:grpSpPr>
          <a:xfrm>
            <a:off x="11025505" y="3928110"/>
            <a:ext cx="90170" cy="59690"/>
            <a:chOff x="4195" y="890"/>
            <a:chExt cx="46" cy="46"/>
          </a:xfrm>
        </p:grpSpPr>
        <p:sp>
          <p:nvSpPr>
            <p:cNvPr id="71843" name="直接连接符 71842"/>
            <p:cNvSpPr/>
            <p:nvPr/>
          </p:nvSpPr>
          <p:spPr>
            <a:xfrm>
              <a:off x="4195" y="913"/>
              <a:ext cx="46" cy="0"/>
            </a:xfrm>
            <a:prstGeom prst="line">
              <a:avLst/>
            </a:prstGeom>
            <a:ln w="28575" cap="flat" cmpd="sng">
              <a:solidFill>
                <a:schemeClr val="tx1"/>
              </a:solidFill>
              <a:prstDash val="solid"/>
              <a:headEnd type="none" w="med" len="med"/>
              <a:tailEnd type="none" w="med" len="med"/>
            </a:ln>
          </p:spPr>
        </p:sp>
        <p:sp>
          <p:nvSpPr>
            <p:cNvPr id="71844" name="直接连接符 71843"/>
            <p:cNvSpPr/>
            <p:nvPr/>
          </p:nvSpPr>
          <p:spPr>
            <a:xfrm>
              <a:off x="4218" y="890"/>
              <a:ext cx="0" cy="23"/>
            </a:xfrm>
            <a:prstGeom prst="line">
              <a:avLst/>
            </a:prstGeom>
            <a:ln w="28575" cap="flat" cmpd="sng">
              <a:solidFill>
                <a:schemeClr val="tx1"/>
              </a:solidFill>
              <a:prstDash val="solid"/>
              <a:headEnd type="none" w="med" len="med"/>
              <a:tailEnd type="none" w="med" len="med"/>
            </a:ln>
          </p:spPr>
        </p:sp>
        <p:sp>
          <p:nvSpPr>
            <p:cNvPr id="71845" name="直接连接符 71844"/>
            <p:cNvSpPr/>
            <p:nvPr/>
          </p:nvSpPr>
          <p:spPr>
            <a:xfrm>
              <a:off x="4218" y="913"/>
              <a:ext cx="0" cy="23"/>
            </a:xfrm>
            <a:prstGeom prst="line">
              <a:avLst/>
            </a:prstGeom>
            <a:ln w="28575" cap="flat" cmpd="sng">
              <a:solidFill>
                <a:schemeClr val="tx1"/>
              </a:solidFill>
              <a:prstDash val="solid"/>
              <a:headEnd type="none" w="med" len="med"/>
              <a:tailEnd type="none" w="med" len="med"/>
            </a:ln>
          </p:spPr>
        </p:sp>
      </p:grpSp>
      <p:sp>
        <p:nvSpPr>
          <p:cNvPr id="71846" name="直接连接符 71845"/>
          <p:cNvSpPr/>
          <p:nvPr/>
        </p:nvSpPr>
        <p:spPr>
          <a:xfrm>
            <a:off x="9143365" y="3729990"/>
            <a:ext cx="0" cy="125095"/>
          </a:xfrm>
          <a:prstGeom prst="line">
            <a:avLst/>
          </a:prstGeom>
          <a:ln w="28575" cap="flat" cmpd="sng">
            <a:solidFill>
              <a:schemeClr val="tx1"/>
            </a:solidFill>
            <a:prstDash val="solid"/>
            <a:headEnd type="none" w="med" len="med"/>
            <a:tailEnd type="none" w="med" len="med"/>
          </a:ln>
        </p:spPr>
      </p:sp>
      <p:sp>
        <p:nvSpPr>
          <p:cNvPr id="71847" name="直接连接符 71846"/>
          <p:cNvSpPr/>
          <p:nvPr/>
        </p:nvSpPr>
        <p:spPr>
          <a:xfrm>
            <a:off x="9988550" y="3729990"/>
            <a:ext cx="0" cy="125095"/>
          </a:xfrm>
          <a:prstGeom prst="line">
            <a:avLst/>
          </a:prstGeom>
          <a:ln w="28575" cap="flat" cmpd="sng">
            <a:solidFill>
              <a:schemeClr val="tx1"/>
            </a:solidFill>
            <a:prstDash val="solid"/>
            <a:headEnd type="none" w="med" len="med"/>
            <a:tailEnd type="none" w="med" len="med"/>
          </a:ln>
        </p:spPr>
      </p:sp>
      <p:sp>
        <p:nvSpPr>
          <p:cNvPr id="71848" name="直接连接符 71847"/>
          <p:cNvSpPr/>
          <p:nvPr/>
        </p:nvSpPr>
        <p:spPr>
          <a:xfrm>
            <a:off x="10833735" y="3729990"/>
            <a:ext cx="0" cy="125095"/>
          </a:xfrm>
          <a:prstGeom prst="line">
            <a:avLst/>
          </a:prstGeom>
          <a:ln w="28575" cap="flat" cmpd="sng">
            <a:solidFill>
              <a:schemeClr val="tx1"/>
            </a:solidFill>
            <a:prstDash val="solid"/>
            <a:headEnd type="none" w="med" len="med"/>
            <a:tailEnd type="none" w="med" len="med"/>
          </a:ln>
        </p:spPr>
      </p:sp>
      <p:sp>
        <p:nvSpPr>
          <p:cNvPr id="71849" name="直接连接符 71848"/>
          <p:cNvSpPr/>
          <p:nvPr/>
        </p:nvSpPr>
        <p:spPr>
          <a:xfrm>
            <a:off x="9143365" y="3729990"/>
            <a:ext cx="1784350" cy="0"/>
          </a:xfrm>
          <a:prstGeom prst="line">
            <a:avLst/>
          </a:prstGeom>
          <a:ln w="28575" cap="flat" cmpd="sng">
            <a:solidFill>
              <a:schemeClr val="tx1"/>
            </a:solidFill>
            <a:prstDash val="solid"/>
            <a:headEnd type="none" w="med" len="med"/>
            <a:tailEnd type="none" w="med" len="med"/>
          </a:ln>
        </p:spPr>
      </p:sp>
      <p:sp>
        <p:nvSpPr>
          <p:cNvPr id="71850" name="直接连接符 71849"/>
          <p:cNvSpPr/>
          <p:nvPr/>
        </p:nvSpPr>
        <p:spPr>
          <a:xfrm>
            <a:off x="10927715" y="3729990"/>
            <a:ext cx="0" cy="751205"/>
          </a:xfrm>
          <a:prstGeom prst="line">
            <a:avLst/>
          </a:prstGeom>
          <a:ln w="28575" cap="flat" cmpd="sng">
            <a:solidFill>
              <a:schemeClr val="tx1"/>
            </a:solidFill>
            <a:prstDash val="solid"/>
            <a:headEnd type="none" w="med" len="med"/>
            <a:tailEnd type="none" w="med" len="med"/>
          </a:ln>
        </p:spPr>
      </p:sp>
      <p:sp>
        <p:nvSpPr>
          <p:cNvPr id="71851" name="直接连接符 71850"/>
          <p:cNvSpPr/>
          <p:nvPr/>
        </p:nvSpPr>
        <p:spPr>
          <a:xfrm>
            <a:off x="10927715" y="4480560"/>
            <a:ext cx="281940" cy="0"/>
          </a:xfrm>
          <a:prstGeom prst="line">
            <a:avLst/>
          </a:prstGeom>
          <a:ln w="28575" cap="flat" cmpd="sng">
            <a:solidFill>
              <a:schemeClr val="tx1"/>
            </a:solidFill>
            <a:prstDash val="solid"/>
            <a:headEnd type="none" w="med" len="med"/>
            <a:tailEnd type="none" w="med" len="med"/>
          </a:ln>
        </p:spPr>
      </p:sp>
      <p:sp>
        <p:nvSpPr>
          <p:cNvPr id="71852" name="直接连接符 71851"/>
          <p:cNvSpPr/>
          <p:nvPr/>
        </p:nvSpPr>
        <p:spPr>
          <a:xfrm>
            <a:off x="11209655" y="4355465"/>
            <a:ext cx="0" cy="125095"/>
          </a:xfrm>
          <a:prstGeom prst="line">
            <a:avLst/>
          </a:prstGeom>
          <a:ln w="28575" cap="flat" cmpd="sng">
            <a:solidFill>
              <a:schemeClr val="tx1"/>
            </a:solidFill>
            <a:prstDash val="solid"/>
            <a:headEnd type="none" w="med" len="med"/>
            <a:tailEnd type="none" w="med" len="med"/>
          </a:ln>
        </p:spPr>
      </p:sp>
      <p:sp>
        <p:nvSpPr>
          <p:cNvPr id="71853" name="直接连接符 71852"/>
          <p:cNvSpPr/>
          <p:nvPr/>
        </p:nvSpPr>
        <p:spPr>
          <a:xfrm>
            <a:off x="11490960" y="4355465"/>
            <a:ext cx="0" cy="187960"/>
          </a:xfrm>
          <a:prstGeom prst="line">
            <a:avLst/>
          </a:prstGeom>
          <a:ln w="28575" cap="flat" cmpd="sng">
            <a:solidFill>
              <a:schemeClr val="tx1"/>
            </a:solidFill>
            <a:prstDash val="solid"/>
            <a:headEnd type="none" w="med" len="med"/>
            <a:tailEnd type="none" w="med" len="med"/>
          </a:ln>
        </p:spPr>
      </p:sp>
      <p:sp>
        <p:nvSpPr>
          <p:cNvPr id="71854" name="直接连接符 71853"/>
          <p:cNvSpPr/>
          <p:nvPr/>
        </p:nvSpPr>
        <p:spPr>
          <a:xfrm>
            <a:off x="11396980" y="4668520"/>
            <a:ext cx="93980" cy="0"/>
          </a:xfrm>
          <a:prstGeom prst="line">
            <a:avLst/>
          </a:prstGeom>
          <a:ln w="28575" cap="flat" cmpd="sng">
            <a:solidFill>
              <a:schemeClr val="tx1"/>
            </a:solidFill>
            <a:prstDash val="solid"/>
            <a:headEnd type="none" w="med" len="med"/>
            <a:tailEnd type="none" w="med" len="med"/>
          </a:ln>
        </p:spPr>
      </p:sp>
      <p:sp>
        <p:nvSpPr>
          <p:cNvPr id="71856" name="矩形 71855"/>
          <p:cNvSpPr/>
          <p:nvPr/>
        </p:nvSpPr>
        <p:spPr>
          <a:xfrm>
            <a:off x="6396355" y="2802890"/>
            <a:ext cx="360045" cy="268605"/>
          </a:xfrm>
          <a:prstGeom prst="rect">
            <a:avLst/>
          </a:prstGeom>
          <a:solidFill>
            <a:srgbClr val="FF3300">
              <a:alpha val="0"/>
            </a:srgbClr>
          </a:solidFill>
          <a:ln w="28575" cap="flat" cmpd="sng">
            <a:solidFill>
              <a:schemeClr val="tx1"/>
            </a:solidFill>
            <a:prstDash val="solid"/>
            <a:miter/>
            <a:headEnd type="none" w="med" len="med"/>
            <a:tailEnd type="none" w="med" len="med"/>
          </a:ln>
        </p:spPr>
        <p:txBody>
          <a:bodyPr/>
          <a:lstStyle/>
          <a:p>
            <a:endParaRPr lang="zh-CN" altLang="en-US"/>
          </a:p>
        </p:txBody>
      </p:sp>
      <p:sp>
        <p:nvSpPr>
          <p:cNvPr id="71857" name="直接连接符 71856"/>
          <p:cNvSpPr/>
          <p:nvPr/>
        </p:nvSpPr>
        <p:spPr>
          <a:xfrm>
            <a:off x="6339205" y="2637155"/>
            <a:ext cx="170180" cy="0"/>
          </a:xfrm>
          <a:prstGeom prst="line">
            <a:avLst/>
          </a:prstGeom>
          <a:ln w="28575" cap="flat" cmpd="sng">
            <a:solidFill>
              <a:schemeClr val="tx1"/>
            </a:solidFill>
            <a:prstDash val="solid"/>
            <a:headEnd type="none" w="med" len="med"/>
            <a:tailEnd type="none" w="med" len="med"/>
          </a:ln>
        </p:spPr>
      </p:sp>
      <p:sp>
        <p:nvSpPr>
          <p:cNvPr id="71858" name="直接连接符 71857"/>
          <p:cNvSpPr/>
          <p:nvPr/>
        </p:nvSpPr>
        <p:spPr>
          <a:xfrm flipV="1">
            <a:off x="6470650" y="2637155"/>
            <a:ext cx="133350" cy="62865"/>
          </a:xfrm>
          <a:prstGeom prst="line">
            <a:avLst/>
          </a:prstGeom>
          <a:ln w="28575" cap="flat" cmpd="sng">
            <a:solidFill>
              <a:schemeClr val="tx1"/>
            </a:solidFill>
            <a:prstDash val="solid"/>
            <a:headEnd type="none" w="med" len="med"/>
            <a:tailEnd type="none" w="med" len="med"/>
          </a:ln>
        </p:spPr>
      </p:sp>
      <p:sp>
        <p:nvSpPr>
          <p:cNvPr id="71859" name="直接连接符 71858"/>
          <p:cNvSpPr/>
          <p:nvPr/>
        </p:nvSpPr>
        <p:spPr>
          <a:xfrm>
            <a:off x="6603365" y="2637155"/>
            <a:ext cx="152400" cy="0"/>
          </a:xfrm>
          <a:prstGeom prst="line">
            <a:avLst/>
          </a:prstGeom>
          <a:ln w="28575" cap="flat" cmpd="sng">
            <a:solidFill>
              <a:schemeClr val="tx1"/>
            </a:solidFill>
            <a:prstDash val="solid"/>
            <a:headEnd type="none" w="med" len="med"/>
            <a:tailEnd type="none" w="med" len="med"/>
          </a:ln>
        </p:spPr>
      </p:sp>
      <p:sp>
        <p:nvSpPr>
          <p:cNvPr id="71860" name="直接连接符 71859"/>
          <p:cNvSpPr/>
          <p:nvPr/>
        </p:nvSpPr>
        <p:spPr>
          <a:xfrm>
            <a:off x="6546850" y="2656840"/>
            <a:ext cx="0" cy="146050"/>
          </a:xfrm>
          <a:prstGeom prst="line">
            <a:avLst/>
          </a:prstGeom>
          <a:ln w="28575" cap="flat" cmpd="sng">
            <a:solidFill>
              <a:schemeClr val="tx1"/>
            </a:solidFill>
            <a:prstDash val="solid"/>
            <a:headEnd type="none" w="med" len="med"/>
            <a:tailEnd type="none" w="med" len="med"/>
          </a:ln>
        </p:spPr>
      </p:sp>
      <p:sp>
        <p:nvSpPr>
          <p:cNvPr id="71861" name="直接连接符 71860"/>
          <p:cNvSpPr/>
          <p:nvPr/>
        </p:nvSpPr>
        <p:spPr>
          <a:xfrm>
            <a:off x="6339205" y="2637155"/>
            <a:ext cx="170180" cy="0"/>
          </a:xfrm>
          <a:prstGeom prst="line">
            <a:avLst/>
          </a:prstGeom>
          <a:ln w="28575" cap="flat" cmpd="sng">
            <a:solidFill>
              <a:schemeClr val="tx1"/>
            </a:solidFill>
            <a:prstDash val="solid"/>
            <a:headEnd type="none" w="med" len="med"/>
            <a:tailEnd type="none" w="med" len="med"/>
          </a:ln>
        </p:spPr>
      </p:sp>
      <p:sp>
        <p:nvSpPr>
          <p:cNvPr id="71862" name="直接连接符 71861"/>
          <p:cNvSpPr/>
          <p:nvPr/>
        </p:nvSpPr>
        <p:spPr>
          <a:xfrm flipV="1">
            <a:off x="6470650" y="2637155"/>
            <a:ext cx="133350" cy="62865"/>
          </a:xfrm>
          <a:prstGeom prst="line">
            <a:avLst/>
          </a:prstGeom>
          <a:ln w="28575" cap="flat" cmpd="sng">
            <a:solidFill>
              <a:schemeClr val="tx1"/>
            </a:solidFill>
            <a:prstDash val="solid"/>
            <a:headEnd type="none" w="med" len="med"/>
            <a:tailEnd type="none" w="med" len="med"/>
          </a:ln>
        </p:spPr>
      </p:sp>
      <p:sp>
        <p:nvSpPr>
          <p:cNvPr id="71863" name="直接连接符 71862"/>
          <p:cNvSpPr/>
          <p:nvPr/>
        </p:nvSpPr>
        <p:spPr>
          <a:xfrm>
            <a:off x="6603365" y="2637155"/>
            <a:ext cx="152400" cy="0"/>
          </a:xfrm>
          <a:prstGeom prst="line">
            <a:avLst/>
          </a:prstGeom>
          <a:ln w="28575" cap="flat" cmpd="sng">
            <a:solidFill>
              <a:schemeClr val="tx1"/>
            </a:solidFill>
            <a:prstDash val="solid"/>
            <a:headEnd type="none" w="med" len="med"/>
            <a:tailEnd type="none" w="med" len="med"/>
          </a:ln>
        </p:spPr>
      </p:sp>
      <p:sp>
        <p:nvSpPr>
          <p:cNvPr id="71864" name="直接连接符 71863"/>
          <p:cNvSpPr/>
          <p:nvPr/>
        </p:nvSpPr>
        <p:spPr>
          <a:xfrm>
            <a:off x="6546850" y="2656840"/>
            <a:ext cx="0" cy="146050"/>
          </a:xfrm>
          <a:prstGeom prst="line">
            <a:avLst/>
          </a:prstGeom>
          <a:ln w="28575" cap="flat" cmpd="sng">
            <a:solidFill>
              <a:schemeClr val="tx1"/>
            </a:solidFill>
            <a:prstDash val="solid"/>
            <a:headEnd type="none" w="med" len="med"/>
            <a:tailEnd type="none" w="med" len="med"/>
          </a:ln>
        </p:spPr>
      </p:sp>
      <p:sp>
        <p:nvSpPr>
          <p:cNvPr id="71865" name="直接连接符 71864"/>
          <p:cNvSpPr/>
          <p:nvPr/>
        </p:nvSpPr>
        <p:spPr>
          <a:xfrm>
            <a:off x="6416040" y="2978785"/>
            <a:ext cx="80010" cy="0"/>
          </a:xfrm>
          <a:prstGeom prst="line">
            <a:avLst/>
          </a:prstGeom>
          <a:ln w="28575" cap="flat" cmpd="sng">
            <a:solidFill>
              <a:schemeClr val="tx1"/>
            </a:solidFill>
            <a:prstDash val="solid"/>
            <a:headEnd type="none" w="med" len="med"/>
            <a:tailEnd type="none" w="med" len="med"/>
          </a:ln>
        </p:spPr>
      </p:sp>
      <p:sp>
        <p:nvSpPr>
          <p:cNvPr id="71866" name="直接连接符 71865"/>
          <p:cNvSpPr/>
          <p:nvPr/>
        </p:nvSpPr>
        <p:spPr>
          <a:xfrm>
            <a:off x="6496050" y="2978785"/>
            <a:ext cx="17780" cy="125095"/>
          </a:xfrm>
          <a:prstGeom prst="line">
            <a:avLst/>
          </a:prstGeom>
          <a:ln w="28575" cap="flat" cmpd="sng">
            <a:solidFill>
              <a:schemeClr val="tx1"/>
            </a:solidFill>
            <a:prstDash val="solid"/>
            <a:headEnd type="none" w="med" len="med"/>
            <a:tailEnd type="none" w="med" len="med"/>
          </a:ln>
        </p:spPr>
      </p:sp>
      <p:sp>
        <p:nvSpPr>
          <p:cNvPr id="71867" name="矩形 71866"/>
          <p:cNvSpPr/>
          <p:nvPr/>
        </p:nvSpPr>
        <p:spPr>
          <a:xfrm>
            <a:off x="5509895" y="2822575"/>
            <a:ext cx="363855" cy="242570"/>
          </a:xfrm>
          <a:prstGeom prst="rect">
            <a:avLst/>
          </a:prstGeom>
          <a:solidFill>
            <a:schemeClr val="tx1">
              <a:alpha val="0"/>
            </a:schemeClr>
          </a:solidFill>
          <a:ln w="28575" cap="flat" cmpd="sng">
            <a:solidFill>
              <a:schemeClr val="tx1"/>
            </a:solidFill>
            <a:prstDash val="solid"/>
            <a:miter/>
            <a:headEnd type="none" w="med" len="med"/>
            <a:tailEnd type="none" w="med" len="med"/>
          </a:ln>
        </p:spPr>
        <p:txBody>
          <a:bodyPr/>
          <a:lstStyle/>
          <a:p>
            <a:endParaRPr lang="zh-CN" altLang="en-US"/>
          </a:p>
        </p:txBody>
      </p:sp>
      <p:sp>
        <p:nvSpPr>
          <p:cNvPr id="71868" name="直接连接符 71867"/>
          <p:cNvSpPr/>
          <p:nvPr/>
        </p:nvSpPr>
        <p:spPr>
          <a:xfrm flipV="1">
            <a:off x="5586095" y="2676525"/>
            <a:ext cx="133350" cy="55880"/>
          </a:xfrm>
          <a:prstGeom prst="line">
            <a:avLst/>
          </a:prstGeom>
          <a:ln w="28575" cap="flat" cmpd="sng">
            <a:solidFill>
              <a:schemeClr val="tx1"/>
            </a:solidFill>
            <a:prstDash val="solid"/>
            <a:headEnd type="none" w="med" len="med"/>
            <a:tailEnd type="none" w="med" len="med"/>
          </a:ln>
        </p:spPr>
      </p:sp>
      <p:sp>
        <p:nvSpPr>
          <p:cNvPr id="71869" name="直接连接符 71868"/>
          <p:cNvSpPr/>
          <p:nvPr/>
        </p:nvSpPr>
        <p:spPr>
          <a:xfrm>
            <a:off x="5719445" y="2676525"/>
            <a:ext cx="152400" cy="0"/>
          </a:xfrm>
          <a:prstGeom prst="line">
            <a:avLst/>
          </a:prstGeom>
          <a:ln w="28575" cap="flat" cmpd="sng">
            <a:solidFill>
              <a:schemeClr val="tx1"/>
            </a:solidFill>
            <a:prstDash val="solid"/>
            <a:headEnd type="none" w="med" len="med"/>
            <a:tailEnd type="none" w="med" len="med"/>
          </a:ln>
        </p:spPr>
      </p:sp>
      <p:sp>
        <p:nvSpPr>
          <p:cNvPr id="71870" name="直接连接符 71869"/>
          <p:cNvSpPr/>
          <p:nvPr/>
        </p:nvSpPr>
        <p:spPr>
          <a:xfrm>
            <a:off x="5662295" y="2694940"/>
            <a:ext cx="0" cy="130175"/>
          </a:xfrm>
          <a:prstGeom prst="line">
            <a:avLst/>
          </a:prstGeom>
          <a:ln w="28575" cap="flat" cmpd="sng">
            <a:solidFill>
              <a:schemeClr val="tx1"/>
            </a:solidFill>
            <a:prstDash val="solid"/>
            <a:headEnd type="none" w="med" len="med"/>
            <a:tailEnd type="none" w="med" len="med"/>
          </a:ln>
        </p:spPr>
      </p:sp>
      <p:sp>
        <p:nvSpPr>
          <p:cNvPr id="71871" name="直接连接符 71870"/>
          <p:cNvSpPr/>
          <p:nvPr/>
        </p:nvSpPr>
        <p:spPr>
          <a:xfrm>
            <a:off x="5386705" y="2676525"/>
            <a:ext cx="170180" cy="0"/>
          </a:xfrm>
          <a:prstGeom prst="line">
            <a:avLst/>
          </a:prstGeom>
          <a:ln w="28575" cap="flat" cmpd="sng">
            <a:solidFill>
              <a:schemeClr val="tx1"/>
            </a:solidFill>
            <a:prstDash val="solid"/>
            <a:headEnd type="none" w="med" len="med"/>
            <a:tailEnd type="none" w="med" len="med"/>
          </a:ln>
        </p:spPr>
      </p:sp>
      <p:sp>
        <p:nvSpPr>
          <p:cNvPr id="71872" name="直接连接符 71871"/>
          <p:cNvSpPr/>
          <p:nvPr/>
        </p:nvSpPr>
        <p:spPr>
          <a:xfrm flipV="1">
            <a:off x="5586095" y="2676525"/>
            <a:ext cx="133350" cy="55880"/>
          </a:xfrm>
          <a:prstGeom prst="line">
            <a:avLst/>
          </a:prstGeom>
          <a:ln w="28575" cap="flat" cmpd="sng">
            <a:solidFill>
              <a:schemeClr val="tx1"/>
            </a:solidFill>
            <a:prstDash val="solid"/>
            <a:headEnd type="none" w="med" len="med"/>
            <a:tailEnd type="none" w="med" len="med"/>
          </a:ln>
        </p:spPr>
      </p:sp>
      <p:sp>
        <p:nvSpPr>
          <p:cNvPr id="71873" name="直接连接符 71872"/>
          <p:cNvSpPr/>
          <p:nvPr/>
        </p:nvSpPr>
        <p:spPr>
          <a:xfrm>
            <a:off x="5719445" y="2676525"/>
            <a:ext cx="152400" cy="0"/>
          </a:xfrm>
          <a:prstGeom prst="line">
            <a:avLst/>
          </a:prstGeom>
          <a:ln w="28575" cap="flat" cmpd="sng">
            <a:solidFill>
              <a:schemeClr val="tx1"/>
            </a:solidFill>
            <a:prstDash val="solid"/>
            <a:headEnd type="none" w="med" len="med"/>
            <a:tailEnd type="none" w="med" len="med"/>
          </a:ln>
        </p:spPr>
      </p:sp>
      <p:sp>
        <p:nvSpPr>
          <p:cNvPr id="71874" name="直接连接符 71873"/>
          <p:cNvSpPr/>
          <p:nvPr/>
        </p:nvSpPr>
        <p:spPr>
          <a:xfrm>
            <a:off x="5662295" y="2694940"/>
            <a:ext cx="0" cy="130175"/>
          </a:xfrm>
          <a:prstGeom prst="line">
            <a:avLst/>
          </a:prstGeom>
          <a:ln w="28575" cap="flat" cmpd="sng">
            <a:solidFill>
              <a:schemeClr val="tx1"/>
            </a:solidFill>
            <a:prstDash val="solid"/>
            <a:headEnd type="none" w="med" len="med"/>
            <a:tailEnd type="none" w="med" len="med"/>
          </a:ln>
        </p:spPr>
      </p:sp>
      <p:sp>
        <p:nvSpPr>
          <p:cNvPr id="71875" name="直接连接符 71874"/>
          <p:cNvSpPr/>
          <p:nvPr/>
        </p:nvSpPr>
        <p:spPr>
          <a:xfrm>
            <a:off x="5574665" y="3071495"/>
            <a:ext cx="0" cy="157480"/>
          </a:xfrm>
          <a:prstGeom prst="line">
            <a:avLst/>
          </a:prstGeom>
          <a:ln w="28575" cap="flat" cmpd="sng">
            <a:solidFill>
              <a:schemeClr val="tx1"/>
            </a:solidFill>
            <a:prstDash val="solid"/>
            <a:headEnd type="none" w="med" len="med"/>
            <a:tailEnd type="none" w="med" len="med"/>
          </a:ln>
        </p:spPr>
      </p:sp>
      <p:sp>
        <p:nvSpPr>
          <p:cNvPr id="71876" name="直接连接符 71875"/>
          <p:cNvSpPr/>
          <p:nvPr/>
        </p:nvSpPr>
        <p:spPr>
          <a:xfrm>
            <a:off x="5533390" y="2834005"/>
            <a:ext cx="322580" cy="237490"/>
          </a:xfrm>
          <a:prstGeom prst="line">
            <a:avLst/>
          </a:prstGeom>
          <a:ln w="28575" cap="flat" cmpd="sng">
            <a:solidFill>
              <a:schemeClr val="tx1"/>
            </a:solidFill>
            <a:prstDash val="solid"/>
            <a:headEnd type="none" w="med" len="med"/>
            <a:tailEnd type="none" w="med" len="med"/>
          </a:ln>
        </p:spPr>
      </p:sp>
      <p:sp>
        <p:nvSpPr>
          <p:cNvPr id="71877" name="直接连接符 71876"/>
          <p:cNvSpPr/>
          <p:nvPr/>
        </p:nvSpPr>
        <p:spPr>
          <a:xfrm flipV="1">
            <a:off x="5492115" y="2834005"/>
            <a:ext cx="363855" cy="237490"/>
          </a:xfrm>
          <a:prstGeom prst="line">
            <a:avLst/>
          </a:prstGeom>
          <a:ln w="28575" cap="flat" cmpd="sng">
            <a:solidFill>
              <a:schemeClr val="tx1"/>
            </a:solidFill>
            <a:prstDash val="solid"/>
            <a:headEnd type="none" w="med" len="med"/>
            <a:tailEnd type="none" w="med" len="med"/>
          </a:ln>
        </p:spPr>
      </p:sp>
      <p:sp>
        <p:nvSpPr>
          <p:cNvPr id="71878" name="直接连接符 71877"/>
          <p:cNvSpPr/>
          <p:nvPr/>
        </p:nvSpPr>
        <p:spPr>
          <a:xfrm>
            <a:off x="5734685" y="3071495"/>
            <a:ext cx="0" cy="78105"/>
          </a:xfrm>
          <a:prstGeom prst="line">
            <a:avLst/>
          </a:prstGeom>
          <a:ln w="28575" cap="flat" cmpd="sng">
            <a:solidFill>
              <a:schemeClr val="tx1"/>
            </a:solidFill>
            <a:prstDash val="solid"/>
            <a:headEnd type="none" w="med" len="med"/>
            <a:tailEnd type="none" w="med" len="med"/>
          </a:ln>
        </p:spPr>
      </p:sp>
      <p:sp>
        <p:nvSpPr>
          <p:cNvPr id="71879" name="直接连接符 71878"/>
          <p:cNvSpPr/>
          <p:nvPr/>
        </p:nvSpPr>
        <p:spPr>
          <a:xfrm>
            <a:off x="5694045" y="3228975"/>
            <a:ext cx="80010" cy="0"/>
          </a:xfrm>
          <a:prstGeom prst="line">
            <a:avLst/>
          </a:prstGeom>
          <a:ln w="28575" cap="flat" cmpd="sng">
            <a:solidFill>
              <a:schemeClr val="tx1"/>
            </a:solidFill>
            <a:prstDash val="solid"/>
            <a:headEnd type="none" w="med" len="med"/>
            <a:tailEnd type="none" w="med" len="med"/>
          </a:ln>
        </p:spPr>
      </p:sp>
      <p:sp>
        <p:nvSpPr>
          <p:cNvPr id="71880" name="直接连接符 71879"/>
          <p:cNvSpPr/>
          <p:nvPr/>
        </p:nvSpPr>
        <p:spPr>
          <a:xfrm>
            <a:off x="6458585" y="3071495"/>
            <a:ext cx="0" cy="157480"/>
          </a:xfrm>
          <a:prstGeom prst="line">
            <a:avLst/>
          </a:prstGeom>
          <a:ln w="28575" cap="flat" cmpd="sng">
            <a:solidFill>
              <a:schemeClr val="tx1"/>
            </a:solidFill>
            <a:prstDash val="solid"/>
            <a:headEnd type="none" w="med" len="med"/>
            <a:tailEnd type="none" w="med" len="med"/>
          </a:ln>
        </p:spPr>
      </p:sp>
      <p:sp>
        <p:nvSpPr>
          <p:cNvPr id="71881" name="直接连接符 71880"/>
          <p:cNvSpPr/>
          <p:nvPr/>
        </p:nvSpPr>
        <p:spPr>
          <a:xfrm>
            <a:off x="6177280" y="3228975"/>
            <a:ext cx="281940" cy="0"/>
          </a:xfrm>
          <a:prstGeom prst="line">
            <a:avLst/>
          </a:prstGeom>
          <a:ln w="28575" cap="flat" cmpd="sng">
            <a:solidFill>
              <a:schemeClr val="tx1"/>
            </a:solidFill>
            <a:prstDash val="solid"/>
            <a:headEnd type="none" w="med" len="med"/>
            <a:tailEnd type="none" w="med" len="med"/>
          </a:ln>
        </p:spPr>
      </p:sp>
      <p:sp>
        <p:nvSpPr>
          <p:cNvPr id="71882" name="直接连接符 71881"/>
          <p:cNvSpPr/>
          <p:nvPr/>
        </p:nvSpPr>
        <p:spPr>
          <a:xfrm>
            <a:off x="6177280" y="2676525"/>
            <a:ext cx="0" cy="553085"/>
          </a:xfrm>
          <a:prstGeom prst="line">
            <a:avLst/>
          </a:prstGeom>
          <a:ln w="28575" cap="flat" cmpd="sng">
            <a:solidFill>
              <a:schemeClr val="tx1"/>
            </a:solidFill>
            <a:prstDash val="solid"/>
            <a:headEnd type="none" w="med" len="med"/>
            <a:tailEnd type="none" w="med" len="med"/>
          </a:ln>
        </p:spPr>
      </p:sp>
      <p:sp>
        <p:nvSpPr>
          <p:cNvPr id="71883" name="直接连接符 71882"/>
          <p:cNvSpPr/>
          <p:nvPr/>
        </p:nvSpPr>
        <p:spPr>
          <a:xfrm>
            <a:off x="5855970" y="2676525"/>
            <a:ext cx="320675" cy="0"/>
          </a:xfrm>
          <a:prstGeom prst="line">
            <a:avLst/>
          </a:prstGeom>
          <a:ln w="28575" cap="flat" cmpd="sng">
            <a:solidFill>
              <a:schemeClr val="tx1"/>
            </a:solidFill>
            <a:prstDash val="solid"/>
            <a:headEnd type="none" w="med" len="med"/>
            <a:tailEnd type="none" w="med" len="med"/>
          </a:ln>
        </p:spPr>
      </p:sp>
      <p:grpSp>
        <p:nvGrpSpPr>
          <p:cNvPr id="71884" name="组合 71883"/>
          <p:cNvGrpSpPr/>
          <p:nvPr/>
        </p:nvGrpSpPr>
        <p:grpSpPr>
          <a:xfrm>
            <a:off x="6298565" y="2598420"/>
            <a:ext cx="39370" cy="38100"/>
            <a:chOff x="4195" y="890"/>
            <a:chExt cx="46" cy="46"/>
          </a:xfrm>
        </p:grpSpPr>
        <p:sp>
          <p:nvSpPr>
            <p:cNvPr id="71885" name="直接连接符 71884"/>
            <p:cNvSpPr/>
            <p:nvPr/>
          </p:nvSpPr>
          <p:spPr>
            <a:xfrm>
              <a:off x="4195" y="913"/>
              <a:ext cx="46" cy="0"/>
            </a:xfrm>
            <a:prstGeom prst="line">
              <a:avLst/>
            </a:prstGeom>
            <a:ln w="28575" cap="flat" cmpd="sng">
              <a:solidFill>
                <a:schemeClr val="tx1"/>
              </a:solidFill>
              <a:prstDash val="solid"/>
              <a:headEnd type="none" w="med" len="med"/>
              <a:tailEnd type="none" w="med" len="med"/>
            </a:ln>
          </p:spPr>
        </p:sp>
        <p:sp>
          <p:nvSpPr>
            <p:cNvPr id="71886" name="直接连接符 71885"/>
            <p:cNvSpPr/>
            <p:nvPr/>
          </p:nvSpPr>
          <p:spPr>
            <a:xfrm>
              <a:off x="4218" y="890"/>
              <a:ext cx="0" cy="23"/>
            </a:xfrm>
            <a:prstGeom prst="line">
              <a:avLst/>
            </a:prstGeom>
            <a:ln w="28575" cap="flat" cmpd="sng">
              <a:solidFill>
                <a:schemeClr val="tx1"/>
              </a:solidFill>
              <a:prstDash val="solid"/>
              <a:headEnd type="none" w="med" len="med"/>
              <a:tailEnd type="none" w="med" len="med"/>
            </a:ln>
          </p:spPr>
        </p:sp>
        <p:sp>
          <p:nvSpPr>
            <p:cNvPr id="71887" name="直接连接符 71886"/>
            <p:cNvSpPr/>
            <p:nvPr/>
          </p:nvSpPr>
          <p:spPr>
            <a:xfrm>
              <a:off x="4218" y="913"/>
              <a:ext cx="0" cy="23"/>
            </a:xfrm>
            <a:prstGeom prst="line">
              <a:avLst/>
            </a:prstGeom>
            <a:ln w="28575" cap="flat" cmpd="sng">
              <a:solidFill>
                <a:schemeClr val="tx1"/>
              </a:solidFill>
              <a:prstDash val="solid"/>
              <a:headEnd type="none" w="med" len="med"/>
              <a:tailEnd type="none" w="med" len="med"/>
            </a:ln>
          </p:spPr>
        </p:sp>
      </p:grpSp>
      <p:sp>
        <p:nvSpPr>
          <p:cNvPr id="71888" name="直接连接符 71887"/>
          <p:cNvSpPr/>
          <p:nvPr/>
        </p:nvSpPr>
        <p:spPr>
          <a:xfrm>
            <a:off x="6660515" y="3071495"/>
            <a:ext cx="0" cy="157480"/>
          </a:xfrm>
          <a:prstGeom prst="line">
            <a:avLst/>
          </a:prstGeom>
          <a:ln w="28575" cap="flat" cmpd="sng">
            <a:solidFill>
              <a:schemeClr val="tx1"/>
            </a:solidFill>
            <a:prstDash val="solid"/>
            <a:headEnd type="none" w="med" len="med"/>
            <a:tailEnd type="none" w="med" len="med"/>
          </a:ln>
        </p:spPr>
      </p:sp>
      <p:sp>
        <p:nvSpPr>
          <p:cNvPr id="71889" name="矩形 71888"/>
          <p:cNvSpPr/>
          <p:nvPr/>
        </p:nvSpPr>
        <p:spPr>
          <a:xfrm>
            <a:off x="8126095" y="2769235"/>
            <a:ext cx="360045" cy="268605"/>
          </a:xfrm>
          <a:prstGeom prst="rect">
            <a:avLst/>
          </a:prstGeom>
          <a:solidFill>
            <a:schemeClr val="tx1">
              <a:alpha val="0"/>
            </a:schemeClr>
          </a:solidFill>
          <a:ln w="28575" cap="flat" cmpd="sng">
            <a:solidFill>
              <a:schemeClr val="tx1"/>
            </a:solidFill>
            <a:prstDash val="solid"/>
            <a:miter/>
            <a:headEnd type="none" w="med" len="med"/>
            <a:tailEnd type="none" w="med" len="med"/>
          </a:ln>
        </p:spPr>
        <p:txBody>
          <a:bodyPr/>
          <a:lstStyle/>
          <a:p>
            <a:endParaRPr lang="zh-CN" altLang="en-US"/>
          </a:p>
        </p:txBody>
      </p:sp>
      <p:sp>
        <p:nvSpPr>
          <p:cNvPr id="71890" name="直接连接符 71889"/>
          <p:cNvSpPr/>
          <p:nvPr/>
        </p:nvSpPr>
        <p:spPr>
          <a:xfrm>
            <a:off x="8068945" y="2603500"/>
            <a:ext cx="170180" cy="0"/>
          </a:xfrm>
          <a:prstGeom prst="line">
            <a:avLst/>
          </a:prstGeom>
          <a:ln w="28575" cap="flat" cmpd="sng">
            <a:solidFill>
              <a:schemeClr val="tx1"/>
            </a:solidFill>
            <a:prstDash val="solid"/>
            <a:headEnd type="none" w="med" len="med"/>
            <a:tailEnd type="none" w="med" len="med"/>
          </a:ln>
        </p:spPr>
      </p:sp>
      <p:sp>
        <p:nvSpPr>
          <p:cNvPr id="71891" name="直接连接符 71890"/>
          <p:cNvSpPr/>
          <p:nvPr/>
        </p:nvSpPr>
        <p:spPr>
          <a:xfrm flipV="1">
            <a:off x="8200390" y="2603500"/>
            <a:ext cx="133350" cy="62865"/>
          </a:xfrm>
          <a:prstGeom prst="line">
            <a:avLst/>
          </a:prstGeom>
          <a:ln w="28575" cap="flat" cmpd="sng">
            <a:solidFill>
              <a:schemeClr val="tx1"/>
            </a:solidFill>
            <a:prstDash val="solid"/>
            <a:headEnd type="none" w="med" len="med"/>
            <a:tailEnd type="none" w="med" len="med"/>
          </a:ln>
        </p:spPr>
      </p:sp>
      <p:sp>
        <p:nvSpPr>
          <p:cNvPr id="71892" name="直接连接符 71891"/>
          <p:cNvSpPr/>
          <p:nvPr/>
        </p:nvSpPr>
        <p:spPr>
          <a:xfrm>
            <a:off x="8333105" y="2603500"/>
            <a:ext cx="152400" cy="0"/>
          </a:xfrm>
          <a:prstGeom prst="line">
            <a:avLst/>
          </a:prstGeom>
          <a:ln w="28575" cap="flat" cmpd="sng">
            <a:solidFill>
              <a:schemeClr val="tx1"/>
            </a:solidFill>
            <a:prstDash val="solid"/>
            <a:headEnd type="none" w="med" len="med"/>
            <a:tailEnd type="none" w="med" len="med"/>
          </a:ln>
        </p:spPr>
      </p:sp>
      <p:sp>
        <p:nvSpPr>
          <p:cNvPr id="71893" name="直接连接符 71892"/>
          <p:cNvSpPr/>
          <p:nvPr/>
        </p:nvSpPr>
        <p:spPr>
          <a:xfrm>
            <a:off x="8276590" y="2623185"/>
            <a:ext cx="0" cy="146050"/>
          </a:xfrm>
          <a:prstGeom prst="line">
            <a:avLst/>
          </a:prstGeom>
          <a:ln w="28575" cap="flat" cmpd="sng">
            <a:solidFill>
              <a:schemeClr val="tx1"/>
            </a:solidFill>
            <a:prstDash val="solid"/>
            <a:headEnd type="none" w="med" len="med"/>
            <a:tailEnd type="none" w="med" len="med"/>
          </a:ln>
        </p:spPr>
      </p:sp>
      <p:sp>
        <p:nvSpPr>
          <p:cNvPr id="71894" name="直接连接符 71893"/>
          <p:cNvSpPr/>
          <p:nvPr/>
        </p:nvSpPr>
        <p:spPr>
          <a:xfrm>
            <a:off x="8068945" y="2603500"/>
            <a:ext cx="170180" cy="0"/>
          </a:xfrm>
          <a:prstGeom prst="line">
            <a:avLst/>
          </a:prstGeom>
          <a:ln w="28575" cap="flat" cmpd="sng">
            <a:solidFill>
              <a:schemeClr val="tx1"/>
            </a:solidFill>
            <a:prstDash val="solid"/>
            <a:headEnd type="none" w="med" len="med"/>
            <a:tailEnd type="none" w="med" len="med"/>
          </a:ln>
        </p:spPr>
      </p:sp>
      <p:sp>
        <p:nvSpPr>
          <p:cNvPr id="71895" name="直接连接符 71894"/>
          <p:cNvSpPr/>
          <p:nvPr/>
        </p:nvSpPr>
        <p:spPr>
          <a:xfrm flipV="1">
            <a:off x="8204200" y="2603500"/>
            <a:ext cx="128905" cy="60960"/>
          </a:xfrm>
          <a:prstGeom prst="line">
            <a:avLst/>
          </a:prstGeom>
          <a:ln w="28575" cap="flat" cmpd="sng">
            <a:solidFill>
              <a:schemeClr val="tx1"/>
            </a:solidFill>
            <a:prstDash val="solid"/>
            <a:headEnd type="none" w="med" len="med"/>
            <a:tailEnd type="none" w="med" len="med"/>
          </a:ln>
        </p:spPr>
      </p:sp>
      <p:sp>
        <p:nvSpPr>
          <p:cNvPr id="71896" name="直接连接符 71895"/>
          <p:cNvSpPr/>
          <p:nvPr/>
        </p:nvSpPr>
        <p:spPr>
          <a:xfrm>
            <a:off x="8333105" y="2603500"/>
            <a:ext cx="152400" cy="0"/>
          </a:xfrm>
          <a:prstGeom prst="line">
            <a:avLst/>
          </a:prstGeom>
          <a:ln w="28575" cap="flat" cmpd="sng">
            <a:solidFill>
              <a:schemeClr val="tx1"/>
            </a:solidFill>
            <a:prstDash val="solid"/>
            <a:headEnd type="none" w="med" len="med"/>
            <a:tailEnd type="none" w="med" len="med"/>
          </a:ln>
        </p:spPr>
      </p:sp>
      <p:sp>
        <p:nvSpPr>
          <p:cNvPr id="71897" name="直接连接符 71896"/>
          <p:cNvSpPr/>
          <p:nvPr/>
        </p:nvSpPr>
        <p:spPr>
          <a:xfrm>
            <a:off x="8276590" y="2623185"/>
            <a:ext cx="0" cy="146050"/>
          </a:xfrm>
          <a:prstGeom prst="line">
            <a:avLst/>
          </a:prstGeom>
          <a:ln w="28575" cap="flat" cmpd="sng">
            <a:solidFill>
              <a:schemeClr val="tx1"/>
            </a:solidFill>
            <a:prstDash val="solid"/>
            <a:headEnd type="none" w="med" len="med"/>
            <a:tailEnd type="none" w="med" len="med"/>
          </a:ln>
        </p:spPr>
      </p:sp>
      <p:sp>
        <p:nvSpPr>
          <p:cNvPr id="71898" name="直接连接符 71897"/>
          <p:cNvSpPr/>
          <p:nvPr/>
        </p:nvSpPr>
        <p:spPr>
          <a:xfrm>
            <a:off x="8145145" y="2945130"/>
            <a:ext cx="80010" cy="0"/>
          </a:xfrm>
          <a:prstGeom prst="line">
            <a:avLst/>
          </a:prstGeom>
          <a:ln w="28575" cap="flat" cmpd="sng">
            <a:solidFill>
              <a:schemeClr val="tx1"/>
            </a:solidFill>
            <a:prstDash val="solid"/>
            <a:headEnd type="none" w="med" len="med"/>
            <a:tailEnd type="none" w="med" len="med"/>
          </a:ln>
        </p:spPr>
      </p:sp>
      <p:sp>
        <p:nvSpPr>
          <p:cNvPr id="71899" name="直接连接符 71898"/>
          <p:cNvSpPr/>
          <p:nvPr/>
        </p:nvSpPr>
        <p:spPr>
          <a:xfrm>
            <a:off x="8225790" y="2945130"/>
            <a:ext cx="0" cy="88900"/>
          </a:xfrm>
          <a:prstGeom prst="line">
            <a:avLst/>
          </a:prstGeom>
          <a:ln w="28575" cap="flat" cmpd="sng">
            <a:solidFill>
              <a:schemeClr val="tx1"/>
            </a:solidFill>
            <a:prstDash val="solid"/>
            <a:headEnd type="none" w="med" len="med"/>
            <a:tailEnd type="none" w="med" len="med"/>
          </a:ln>
        </p:spPr>
      </p:sp>
      <p:grpSp>
        <p:nvGrpSpPr>
          <p:cNvPr id="71900" name="组合 71899"/>
          <p:cNvGrpSpPr/>
          <p:nvPr/>
        </p:nvGrpSpPr>
        <p:grpSpPr>
          <a:xfrm>
            <a:off x="6485890" y="2723515"/>
            <a:ext cx="39370" cy="38100"/>
            <a:chOff x="4195" y="890"/>
            <a:chExt cx="46" cy="46"/>
          </a:xfrm>
        </p:grpSpPr>
        <p:sp>
          <p:nvSpPr>
            <p:cNvPr id="71901" name="直接连接符 71900"/>
            <p:cNvSpPr/>
            <p:nvPr/>
          </p:nvSpPr>
          <p:spPr>
            <a:xfrm>
              <a:off x="4195" y="913"/>
              <a:ext cx="46" cy="0"/>
            </a:xfrm>
            <a:prstGeom prst="line">
              <a:avLst/>
            </a:prstGeom>
            <a:ln w="28575" cap="flat" cmpd="sng">
              <a:solidFill>
                <a:schemeClr val="tx1"/>
              </a:solidFill>
              <a:prstDash val="solid"/>
              <a:headEnd type="none" w="med" len="med"/>
              <a:tailEnd type="none" w="med" len="med"/>
            </a:ln>
          </p:spPr>
        </p:sp>
        <p:sp>
          <p:nvSpPr>
            <p:cNvPr id="71902" name="直接连接符 71901"/>
            <p:cNvSpPr/>
            <p:nvPr/>
          </p:nvSpPr>
          <p:spPr>
            <a:xfrm>
              <a:off x="4218" y="890"/>
              <a:ext cx="0" cy="23"/>
            </a:xfrm>
            <a:prstGeom prst="line">
              <a:avLst/>
            </a:prstGeom>
            <a:ln w="28575" cap="flat" cmpd="sng">
              <a:solidFill>
                <a:schemeClr val="tx1"/>
              </a:solidFill>
              <a:prstDash val="solid"/>
              <a:headEnd type="none" w="med" len="med"/>
              <a:tailEnd type="none" w="med" len="med"/>
            </a:ln>
          </p:spPr>
        </p:sp>
        <p:sp>
          <p:nvSpPr>
            <p:cNvPr id="71903" name="直接连接符 71902"/>
            <p:cNvSpPr/>
            <p:nvPr/>
          </p:nvSpPr>
          <p:spPr>
            <a:xfrm>
              <a:off x="4218" y="913"/>
              <a:ext cx="0" cy="23"/>
            </a:xfrm>
            <a:prstGeom prst="line">
              <a:avLst/>
            </a:prstGeom>
            <a:ln w="28575" cap="flat" cmpd="sng">
              <a:solidFill>
                <a:schemeClr val="tx1"/>
              </a:solidFill>
              <a:prstDash val="solid"/>
              <a:headEnd type="none" w="med" len="med"/>
              <a:tailEnd type="none" w="med" len="med"/>
            </a:ln>
          </p:spPr>
        </p:sp>
      </p:grpSp>
      <p:sp>
        <p:nvSpPr>
          <p:cNvPr id="71904" name="矩形 71903"/>
          <p:cNvSpPr/>
          <p:nvPr/>
        </p:nvSpPr>
        <p:spPr>
          <a:xfrm>
            <a:off x="10943590" y="2802890"/>
            <a:ext cx="360045" cy="268605"/>
          </a:xfrm>
          <a:prstGeom prst="rect">
            <a:avLst/>
          </a:prstGeom>
          <a:solidFill>
            <a:schemeClr val="tx1">
              <a:alpha val="0"/>
            </a:schemeClr>
          </a:solidFill>
          <a:ln w="28575" cap="flat" cmpd="sng">
            <a:solidFill>
              <a:schemeClr val="tx1"/>
            </a:solidFill>
            <a:prstDash val="solid"/>
            <a:miter/>
            <a:headEnd type="none" w="med" len="med"/>
            <a:tailEnd type="none" w="med" len="med"/>
          </a:ln>
        </p:spPr>
        <p:txBody>
          <a:bodyPr/>
          <a:lstStyle/>
          <a:p>
            <a:endParaRPr lang="zh-CN" altLang="en-US"/>
          </a:p>
        </p:txBody>
      </p:sp>
      <p:sp>
        <p:nvSpPr>
          <p:cNvPr id="71905" name="直接连接符 71904"/>
          <p:cNvSpPr/>
          <p:nvPr/>
        </p:nvSpPr>
        <p:spPr>
          <a:xfrm>
            <a:off x="10886440" y="2637155"/>
            <a:ext cx="170180" cy="0"/>
          </a:xfrm>
          <a:prstGeom prst="line">
            <a:avLst/>
          </a:prstGeom>
          <a:ln w="28575" cap="flat" cmpd="sng">
            <a:solidFill>
              <a:schemeClr val="tx1"/>
            </a:solidFill>
            <a:prstDash val="solid"/>
            <a:headEnd type="none" w="med" len="med"/>
            <a:tailEnd type="none" w="med" len="med"/>
          </a:ln>
        </p:spPr>
      </p:sp>
      <p:sp>
        <p:nvSpPr>
          <p:cNvPr id="71906" name="直接连接符 71905"/>
          <p:cNvSpPr/>
          <p:nvPr/>
        </p:nvSpPr>
        <p:spPr>
          <a:xfrm flipV="1">
            <a:off x="11017885" y="2637155"/>
            <a:ext cx="133350" cy="62865"/>
          </a:xfrm>
          <a:prstGeom prst="line">
            <a:avLst/>
          </a:prstGeom>
          <a:ln w="28575" cap="flat" cmpd="sng">
            <a:solidFill>
              <a:schemeClr val="tx1"/>
            </a:solidFill>
            <a:prstDash val="solid"/>
            <a:headEnd type="none" w="med" len="med"/>
            <a:tailEnd type="none" w="med" len="med"/>
          </a:ln>
        </p:spPr>
      </p:sp>
      <p:sp>
        <p:nvSpPr>
          <p:cNvPr id="71907" name="直接连接符 71906"/>
          <p:cNvSpPr/>
          <p:nvPr/>
        </p:nvSpPr>
        <p:spPr>
          <a:xfrm>
            <a:off x="11150600" y="2637155"/>
            <a:ext cx="152400" cy="0"/>
          </a:xfrm>
          <a:prstGeom prst="line">
            <a:avLst/>
          </a:prstGeom>
          <a:ln w="28575" cap="flat" cmpd="sng">
            <a:solidFill>
              <a:schemeClr val="tx1"/>
            </a:solidFill>
            <a:prstDash val="solid"/>
            <a:headEnd type="none" w="med" len="med"/>
            <a:tailEnd type="none" w="med" len="med"/>
          </a:ln>
        </p:spPr>
      </p:sp>
      <p:sp>
        <p:nvSpPr>
          <p:cNvPr id="71908" name="直接连接符 71907"/>
          <p:cNvSpPr/>
          <p:nvPr/>
        </p:nvSpPr>
        <p:spPr>
          <a:xfrm>
            <a:off x="11094085" y="2656840"/>
            <a:ext cx="0" cy="146050"/>
          </a:xfrm>
          <a:prstGeom prst="line">
            <a:avLst/>
          </a:prstGeom>
          <a:ln w="28575" cap="flat" cmpd="sng">
            <a:solidFill>
              <a:schemeClr val="tx1"/>
            </a:solidFill>
            <a:prstDash val="solid"/>
            <a:headEnd type="none" w="med" len="med"/>
            <a:tailEnd type="none" w="med" len="med"/>
          </a:ln>
        </p:spPr>
      </p:sp>
      <p:sp>
        <p:nvSpPr>
          <p:cNvPr id="71909" name="直接连接符 71908"/>
          <p:cNvSpPr/>
          <p:nvPr/>
        </p:nvSpPr>
        <p:spPr>
          <a:xfrm>
            <a:off x="10886440" y="2637155"/>
            <a:ext cx="170180" cy="0"/>
          </a:xfrm>
          <a:prstGeom prst="line">
            <a:avLst/>
          </a:prstGeom>
          <a:ln w="28575" cap="flat" cmpd="sng">
            <a:solidFill>
              <a:schemeClr val="tx1"/>
            </a:solidFill>
            <a:prstDash val="solid"/>
            <a:headEnd type="none" w="med" len="med"/>
            <a:tailEnd type="none" w="med" len="med"/>
          </a:ln>
        </p:spPr>
      </p:sp>
      <p:sp>
        <p:nvSpPr>
          <p:cNvPr id="71910" name="直接连接符 71909"/>
          <p:cNvSpPr/>
          <p:nvPr/>
        </p:nvSpPr>
        <p:spPr>
          <a:xfrm flipV="1">
            <a:off x="11017885" y="2637155"/>
            <a:ext cx="133350" cy="62865"/>
          </a:xfrm>
          <a:prstGeom prst="line">
            <a:avLst/>
          </a:prstGeom>
          <a:ln w="28575" cap="flat" cmpd="sng">
            <a:solidFill>
              <a:schemeClr val="tx1"/>
            </a:solidFill>
            <a:prstDash val="solid"/>
            <a:headEnd type="none" w="med" len="med"/>
            <a:tailEnd type="none" w="med" len="med"/>
          </a:ln>
        </p:spPr>
      </p:sp>
      <p:sp>
        <p:nvSpPr>
          <p:cNvPr id="71911" name="直接连接符 71910"/>
          <p:cNvSpPr/>
          <p:nvPr/>
        </p:nvSpPr>
        <p:spPr>
          <a:xfrm>
            <a:off x="11150600" y="2637155"/>
            <a:ext cx="152400" cy="0"/>
          </a:xfrm>
          <a:prstGeom prst="line">
            <a:avLst/>
          </a:prstGeom>
          <a:ln w="28575" cap="flat" cmpd="sng">
            <a:solidFill>
              <a:schemeClr val="tx1"/>
            </a:solidFill>
            <a:prstDash val="solid"/>
            <a:headEnd type="none" w="med" len="med"/>
            <a:tailEnd type="none" w="med" len="med"/>
          </a:ln>
        </p:spPr>
      </p:sp>
      <p:sp>
        <p:nvSpPr>
          <p:cNvPr id="71912" name="直接连接符 71911"/>
          <p:cNvSpPr/>
          <p:nvPr/>
        </p:nvSpPr>
        <p:spPr>
          <a:xfrm>
            <a:off x="11094085" y="2656840"/>
            <a:ext cx="0" cy="146050"/>
          </a:xfrm>
          <a:prstGeom prst="line">
            <a:avLst/>
          </a:prstGeom>
          <a:ln w="28575" cap="flat" cmpd="sng">
            <a:solidFill>
              <a:schemeClr val="tx1"/>
            </a:solidFill>
            <a:prstDash val="solid"/>
            <a:headEnd type="none" w="med" len="med"/>
            <a:tailEnd type="none" w="med" len="med"/>
          </a:ln>
        </p:spPr>
      </p:sp>
      <p:sp>
        <p:nvSpPr>
          <p:cNvPr id="71913" name="直接连接符 71912"/>
          <p:cNvSpPr/>
          <p:nvPr/>
        </p:nvSpPr>
        <p:spPr>
          <a:xfrm>
            <a:off x="10962640" y="2978785"/>
            <a:ext cx="80010" cy="0"/>
          </a:xfrm>
          <a:prstGeom prst="line">
            <a:avLst/>
          </a:prstGeom>
          <a:ln w="28575" cap="flat" cmpd="sng">
            <a:solidFill>
              <a:schemeClr val="tx1"/>
            </a:solidFill>
            <a:prstDash val="solid"/>
            <a:headEnd type="none" w="med" len="med"/>
            <a:tailEnd type="none" w="med" len="med"/>
          </a:ln>
        </p:spPr>
      </p:sp>
      <p:sp>
        <p:nvSpPr>
          <p:cNvPr id="71914" name="直接连接符 71913"/>
          <p:cNvSpPr/>
          <p:nvPr/>
        </p:nvSpPr>
        <p:spPr>
          <a:xfrm>
            <a:off x="11043285" y="2978785"/>
            <a:ext cx="0" cy="88900"/>
          </a:xfrm>
          <a:prstGeom prst="line">
            <a:avLst/>
          </a:prstGeom>
          <a:ln w="28575" cap="flat" cmpd="sng">
            <a:solidFill>
              <a:schemeClr val="tx1"/>
            </a:solidFill>
            <a:prstDash val="solid"/>
            <a:headEnd type="none" w="med" len="med"/>
            <a:tailEnd type="none" w="med" len="med"/>
          </a:ln>
        </p:spPr>
      </p:sp>
      <p:sp>
        <p:nvSpPr>
          <p:cNvPr id="71915" name="直接连接符 71914"/>
          <p:cNvSpPr/>
          <p:nvPr/>
        </p:nvSpPr>
        <p:spPr>
          <a:xfrm>
            <a:off x="11005820" y="3071495"/>
            <a:ext cx="0" cy="157480"/>
          </a:xfrm>
          <a:prstGeom prst="line">
            <a:avLst/>
          </a:prstGeom>
          <a:ln w="28575" cap="flat" cmpd="sng">
            <a:solidFill>
              <a:schemeClr val="tx1"/>
            </a:solidFill>
            <a:prstDash val="solid"/>
            <a:headEnd type="none" w="med" len="med"/>
            <a:tailEnd type="none" w="med" len="med"/>
          </a:ln>
        </p:spPr>
      </p:sp>
      <p:grpSp>
        <p:nvGrpSpPr>
          <p:cNvPr id="71916" name="组合 71915"/>
          <p:cNvGrpSpPr/>
          <p:nvPr/>
        </p:nvGrpSpPr>
        <p:grpSpPr>
          <a:xfrm>
            <a:off x="10645775" y="2666365"/>
            <a:ext cx="39370" cy="38100"/>
            <a:chOff x="4195" y="890"/>
            <a:chExt cx="46" cy="46"/>
          </a:xfrm>
        </p:grpSpPr>
        <p:sp>
          <p:nvSpPr>
            <p:cNvPr id="71917" name="直接连接符 71916"/>
            <p:cNvSpPr/>
            <p:nvPr/>
          </p:nvSpPr>
          <p:spPr>
            <a:xfrm>
              <a:off x="4195" y="913"/>
              <a:ext cx="46" cy="0"/>
            </a:xfrm>
            <a:prstGeom prst="line">
              <a:avLst/>
            </a:prstGeom>
            <a:ln w="28575" cap="flat" cmpd="sng">
              <a:solidFill>
                <a:schemeClr val="tx1"/>
              </a:solidFill>
              <a:prstDash val="solid"/>
              <a:headEnd type="none" w="med" len="med"/>
              <a:tailEnd type="none" w="med" len="med"/>
            </a:ln>
          </p:spPr>
        </p:sp>
        <p:sp>
          <p:nvSpPr>
            <p:cNvPr id="71918" name="直接连接符 71917"/>
            <p:cNvSpPr/>
            <p:nvPr/>
          </p:nvSpPr>
          <p:spPr>
            <a:xfrm>
              <a:off x="4218" y="890"/>
              <a:ext cx="0" cy="23"/>
            </a:xfrm>
            <a:prstGeom prst="line">
              <a:avLst/>
            </a:prstGeom>
            <a:ln w="28575" cap="flat" cmpd="sng">
              <a:solidFill>
                <a:schemeClr val="tx1"/>
              </a:solidFill>
              <a:prstDash val="solid"/>
              <a:headEnd type="none" w="med" len="med"/>
              <a:tailEnd type="none" w="med" len="med"/>
            </a:ln>
          </p:spPr>
        </p:sp>
        <p:sp>
          <p:nvSpPr>
            <p:cNvPr id="71919" name="直接连接符 71918"/>
            <p:cNvSpPr/>
            <p:nvPr/>
          </p:nvSpPr>
          <p:spPr>
            <a:xfrm>
              <a:off x="4218" y="913"/>
              <a:ext cx="0" cy="23"/>
            </a:xfrm>
            <a:prstGeom prst="line">
              <a:avLst/>
            </a:prstGeom>
            <a:ln w="28575" cap="flat" cmpd="sng">
              <a:solidFill>
                <a:schemeClr val="tx1"/>
              </a:solidFill>
              <a:prstDash val="solid"/>
              <a:headEnd type="none" w="med" len="med"/>
              <a:tailEnd type="none" w="med" len="med"/>
            </a:ln>
          </p:spPr>
        </p:sp>
      </p:grpSp>
      <p:sp>
        <p:nvSpPr>
          <p:cNvPr id="71920" name="直接连接符 71919"/>
          <p:cNvSpPr/>
          <p:nvPr/>
        </p:nvSpPr>
        <p:spPr>
          <a:xfrm>
            <a:off x="11207750" y="3071495"/>
            <a:ext cx="0" cy="157480"/>
          </a:xfrm>
          <a:prstGeom prst="line">
            <a:avLst/>
          </a:prstGeom>
          <a:ln w="28575" cap="flat" cmpd="sng">
            <a:solidFill>
              <a:schemeClr val="tx1"/>
            </a:solidFill>
            <a:prstDash val="solid"/>
            <a:headEnd type="none" w="med" len="med"/>
            <a:tailEnd type="none" w="med" len="med"/>
          </a:ln>
        </p:spPr>
      </p:sp>
      <p:sp>
        <p:nvSpPr>
          <p:cNvPr id="71921" name="直接连接符 71920"/>
          <p:cNvSpPr/>
          <p:nvPr/>
        </p:nvSpPr>
        <p:spPr>
          <a:xfrm>
            <a:off x="7359015" y="3792220"/>
            <a:ext cx="0" cy="625475"/>
          </a:xfrm>
          <a:prstGeom prst="line">
            <a:avLst/>
          </a:prstGeom>
          <a:ln w="28575" cap="flat" cmpd="sng">
            <a:solidFill>
              <a:schemeClr val="tx1"/>
            </a:solidFill>
            <a:prstDash val="solid"/>
            <a:headEnd type="none" w="med" len="med"/>
            <a:tailEnd type="none" w="med" len="med"/>
          </a:ln>
        </p:spPr>
      </p:sp>
      <p:sp>
        <p:nvSpPr>
          <p:cNvPr id="71922" name="直接连接符 71921"/>
          <p:cNvSpPr/>
          <p:nvPr/>
        </p:nvSpPr>
        <p:spPr>
          <a:xfrm>
            <a:off x="7359015" y="4418330"/>
            <a:ext cx="375920" cy="0"/>
          </a:xfrm>
          <a:prstGeom prst="line">
            <a:avLst/>
          </a:prstGeom>
          <a:ln w="28575" cap="flat" cmpd="sng">
            <a:solidFill>
              <a:schemeClr val="tx1"/>
            </a:solidFill>
            <a:prstDash val="solid"/>
            <a:headEnd type="none" w="med" len="med"/>
            <a:tailEnd type="none" w="med" len="med"/>
          </a:ln>
        </p:spPr>
      </p:sp>
      <p:sp>
        <p:nvSpPr>
          <p:cNvPr id="71923" name="直接连接符 71922"/>
          <p:cNvSpPr/>
          <p:nvPr/>
        </p:nvSpPr>
        <p:spPr>
          <a:xfrm>
            <a:off x="7734300" y="4293235"/>
            <a:ext cx="0" cy="125095"/>
          </a:xfrm>
          <a:prstGeom prst="line">
            <a:avLst/>
          </a:prstGeom>
          <a:ln w="28575" cap="flat" cmpd="sng">
            <a:solidFill>
              <a:schemeClr val="tx1"/>
            </a:solidFill>
            <a:prstDash val="solid"/>
            <a:headEnd type="none" w="med" len="med"/>
            <a:tailEnd type="none" w="med" len="med"/>
          </a:ln>
        </p:spPr>
      </p:sp>
      <p:sp>
        <p:nvSpPr>
          <p:cNvPr id="71924" name="直接连接符 71923"/>
          <p:cNvSpPr/>
          <p:nvPr/>
        </p:nvSpPr>
        <p:spPr>
          <a:xfrm>
            <a:off x="8016240" y="4293235"/>
            <a:ext cx="0" cy="125095"/>
          </a:xfrm>
          <a:prstGeom prst="line">
            <a:avLst/>
          </a:prstGeom>
          <a:ln w="28575" cap="flat" cmpd="sng">
            <a:solidFill>
              <a:schemeClr val="tx1"/>
            </a:solidFill>
            <a:prstDash val="solid"/>
            <a:headEnd type="none" w="med" len="med"/>
            <a:tailEnd type="none" w="med" len="med"/>
          </a:ln>
        </p:spPr>
      </p:sp>
      <p:sp>
        <p:nvSpPr>
          <p:cNvPr id="71925" name="直接连接符 71924"/>
          <p:cNvSpPr/>
          <p:nvPr/>
        </p:nvSpPr>
        <p:spPr>
          <a:xfrm>
            <a:off x="7922260" y="4480560"/>
            <a:ext cx="187960" cy="0"/>
          </a:xfrm>
          <a:prstGeom prst="line">
            <a:avLst/>
          </a:prstGeom>
          <a:ln w="28575" cap="flat" cmpd="sng">
            <a:solidFill>
              <a:schemeClr val="tx1"/>
            </a:solidFill>
            <a:prstDash val="solid"/>
            <a:headEnd type="none" w="med" len="med"/>
            <a:tailEnd type="none" w="med" len="med"/>
          </a:ln>
        </p:spPr>
      </p:sp>
      <p:sp>
        <p:nvSpPr>
          <p:cNvPr id="71926" name="直接连接符 71925"/>
          <p:cNvSpPr/>
          <p:nvPr/>
        </p:nvSpPr>
        <p:spPr>
          <a:xfrm>
            <a:off x="8204200" y="4418330"/>
            <a:ext cx="0" cy="0"/>
          </a:xfrm>
          <a:prstGeom prst="line">
            <a:avLst/>
          </a:prstGeom>
          <a:ln w="28575" cap="flat" cmpd="sng">
            <a:solidFill>
              <a:schemeClr val="tx1"/>
            </a:solidFill>
            <a:prstDash val="solid"/>
            <a:headEnd type="none" w="med" len="med"/>
            <a:tailEnd type="none" w="med" len="med"/>
          </a:ln>
        </p:spPr>
      </p:sp>
      <p:sp>
        <p:nvSpPr>
          <p:cNvPr id="71927" name="直接连接符 71926"/>
          <p:cNvSpPr/>
          <p:nvPr/>
        </p:nvSpPr>
        <p:spPr>
          <a:xfrm flipV="1">
            <a:off x="11678920" y="3416935"/>
            <a:ext cx="0" cy="500380"/>
          </a:xfrm>
          <a:prstGeom prst="line">
            <a:avLst/>
          </a:prstGeom>
          <a:ln w="28575" cap="flat" cmpd="sng">
            <a:solidFill>
              <a:schemeClr val="tx1"/>
            </a:solidFill>
            <a:prstDash val="solid"/>
            <a:headEnd type="none" w="med" len="med"/>
            <a:tailEnd type="none" w="med" len="med"/>
          </a:ln>
        </p:spPr>
      </p:sp>
      <p:sp>
        <p:nvSpPr>
          <p:cNvPr id="71928" name="直接连接符 71927"/>
          <p:cNvSpPr/>
          <p:nvPr/>
        </p:nvSpPr>
        <p:spPr>
          <a:xfrm>
            <a:off x="11021695" y="3166745"/>
            <a:ext cx="0" cy="250190"/>
          </a:xfrm>
          <a:prstGeom prst="line">
            <a:avLst/>
          </a:prstGeom>
          <a:ln w="28575" cap="flat" cmpd="sng">
            <a:solidFill>
              <a:schemeClr val="tx1"/>
            </a:solidFill>
            <a:prstDash val="solid"/>
            <a:headEnd type="none" w="med" len="med"/>
            <a:tailEnd type="none" w="med" len="med"/>
          </a:ln>
        </p:spPr>
      </p:sp>
      <p:sp>
        <p:nvSpPr>
          <p:cNvPr id="71929" name="直接连接符 71928"/>
          <p:cNvSpPr/>
          <p:nvPr/>
        </p:nvSpPr>
        <p:spPr>
          <a:xfrm>
            <a:off x="11021695" y="3416935"/>
            <a:ext cx="657225" cy="0"/>
          </a:xfrm>
          <a:prstGeom prst="line">
            <a:avLst/>
          </a:prstGeom>
          <a:ln w="28575" cap="flat" cmpd="sng">
            <a:solidFill>
              <a:schemeClr val="tx1"/>
            </a:solidFill>
            <a:prstDash val="solid"/>
            <a:headEnd type="none" w="med" len="med"/>
            <a:tailEnd type="none" w="med" len="med"/>
          </a:ln>
        </p:spPr>
      </p:sp>
      <p:sp>
        <p:nvSpPr>
          <p:cNvPr id="71930" name="直接连接符 71929"/>
          <p:cNvSpPr/>
          <p:nvPr/>
        </p:nvSpPr>
        <p:spPr>
          <a:xfrm flipV="1">
            <a:off x="6795135" y="2290445"/>
            <a:ext cx="0" cy="375285"/>
          </a:xfrm>
          <a:prstGeom prst="line">
            <a:avLst/>
          </a:prstGeom>
          <a:ln w="28575" cap="flat" cmpd="sng">
            <a:solidFill>
              <a:schemeClr val="tx1"/>
            </a:solidFill>
            <a:prstDash val="solid"/>
            <a:headEnd type="none" w="med" len="med"/>
            <a:tailEnd type="none" w="med" len="med"/>
          </a:ln>
        </p:spPr>
      </p:sp>
      <p:sp>
        <p:nvSpPr>
          <p:cNvPr id="71931" name="直接连接符 71930"/>
          <p:cNvSpPr/>
          <p:nvPr/>
        </p:nvSpPr>
        <p:spPr>
          <a:xfrm flipV="1">
            <a:off x="8486140" y="2290445"/>
            <a:ext cx="0" cy="375285"/>
          </a:xfrm>
          <a:prstGeom prst="line">
            <a:avLst/>
          </a:prstGeom>
          <a:ln w="28575" cap="flat" cmpd="sng">
            <a:solidFill>
              <a:schemeClr val="tx1"/>
            </a:solidFill>
            <a:prstDash val="solid"/>
            <a:headEnd type="none" w="med" len="med"/>
            <a:tailEnd type="none" w="med" len="med"/>
          </a:ln>
        </p:spPr>
      </p:sp>
      <p:sp>
        <p:nvSpPr>
          <p:cNvPr id="71932" name="直接连接符 71931"/>
          <p:cNvSpPr/>
          <p:nvPr/>
        </p:nvSpPr>
        <p:spPr>
          <a:xfrm flipV="1">
            <a:off x="11303635" y="2290445"/>
            <a:ext cx="0" cy="375285"/>
          </a:xfrm>
          <a:prstGeom prst="line">
            <a:avLst/>
          </a:prstGeom>
          <a:ln w="28575" cap="flat" cmpd="sng">
            <a:solidFill>
              <a:schemeClr val="tx1"/>
            </a:solidFill>
            <a:prstDash val="solid"/>
            <a:headEnd type="none" w="med" len="med"/>
            <a:tailEnd type="none" w="med" len="med"/>
          </a:ln>
        </p:spPr>
      </p:sp>
      <p:sp>
        <p:nvSpPr>
          <p:cNvPr id="71933" name="直接连接符 71932"/>
          <p:cNvSpPr/>
          <p:nvPr/>
        </p:nvSpPr>
        <p:spPr>
          <a:xfrm>
            <a:off x="6795135" y="2290445"/>
            <a:ext cx="4507865" cy="0"/>
          </a:xfrm>
          <a:prstGeom prst="line">
            <a:avLst/>
          </a:prstGeom>
          <a:ln w="28575" cap="flat" cmpd="sng">
            <a:solidFill>
              <a:schemeClr val="tx1"/>
            </a:solidFill>
            <a:prstDash val="solid"/>
            <a:headEnd type="none" w="med" len="med"/>
            <a:tailEnd type="none" w="med" len="med"/>
          </a:ln>
        </p:spPr>
      </p:sp>
      <p:sp>
        <p:nvSpPr>
          <p:cNvPr id="71934" name="直接连接符 71933"/>
          <p:cNvSpPr/>
          <p:nvPr/>
        </p:nvSpPr>
        <p:spPr>
          <a:xfrm>
            <a:off x="8392160" y="3041650"/>
            <a:ext cx="0" cy="157480"/>
          </a:xfrm>
          <a:prstGeom prst="line">
            <a:avLst/>
          </a:prstGeom>
          <a:ln w="28575" cap="flat" cmpd="sng">
            <a:solidFill>
              <a:schemeClr val="tx1"/>
            </a:solidFill>
            <a:prstDash val="solid"/>
            <a:headEnd type="none" w="med" len="med"/>
            <a:tailEnd type="none" w="med" len="med"/>
          </a:ln>
        </p:spPr>
      </p:sp>
      <p:sp>
        <p:nvSpPr>
          <p:cNvPr id="71935" name="直接连接符 71934"/>
          <p:cNvSpPr/>
          <p:nvPr/>
        </p:nvSpPr>
        <p:spPr>
          <a:xfrm>
            <a:off x="6701155" y="3228975"/>
            <a:ext cx="281940" cy="0"/>
          </a:xfrm>
          <a:prstGeom prst="line">
            <a:avLst/>
          </a:prstGeom>
          <a:ln w="28575" cap="flat" cmpd="sng">
            <a:solidFill>
              <a:schemeClr val="tx1"/>
            </a:solidFill>
            <a:prstDash val="solid"/>
            <a:headEnd type="none" w="med" len="med"/>
            <a:tailEnd type="none" w="med" len="med"/>
          </a:ln>
        </p:spPr>
      </p:sp>
      <p:sp>
        <p:nvSpPr>
          <p:cNvPr id="71936" name="直接连接符 71935"/>
          <p:cNvSpPr/>
          <p:nvPr/>
        </p:nvSpPr>
        <p:spPr>
          <a:xfrm>
            <a:off x="8392160" y="3228975"/>
            <a:ext cx="281940" cy="0"/>
          </a:xfrm>
          <a:prstGeom prst="line">
            <a:avLst/>
          </a:prstGeom>
          <a:ln w="28575" cap="flat" cmpd="sng">
            <a:solidFill>
              <a:schemeClr val="tx1"/>
            </a:solidFill>
            <a:prstDash val="solid"/>
            <a:headEnd type="none" w="med" len="med"/>
            <a:tailEnd type="none" w="med" len="med"/>
          </a:ln>
        </p:spPr>
      </p:sp>
      <p:sp>
        <p:nvSpPr>
          <p:cNvPr id="71937" name="直接连接符 71936"/>
          <p:cNvSpPr/>
          <p:nvPr/>
        </p:nvSpPr>
        <p:spPr>
          <a:xfrm>
            <a:off x="11209655" y="3228975"/>
            <a:ext cx="281940" cy="0"/>
          </a:xfrm>
          <a:prstGeom prst="line">
            <a:avLst/>
          </a:prstGeom>
          <a:ln w="28575" cap="flat" cmpd="sng">
            <a:solidFill>
              <a:schemeClr val="tx1"/>
            </a:solidFill>
            <a:prstDash val="solid"/>
            <a:headEnd type="none" w="med" len="med"/>
            <a:tailEnd type="none" w="med" len="med"/>
          </a:ln>
        </p:spPr>
      </p:sp>
      <p:sp>
        <p:nvSpPr>
          <p:cNvPr id="71938" name="直接连接符 71937"/>
          <p:cNvSpPr/>
          <p:nvPr/>
        </p:nvSpPr>
        <p:spPr>
          <a:xfrm flipV="1">
            <a:off x="6983095" y="2478405"/>
            <a:ext cx="0" cy="751205"/>
          </a:xfrm>
          <a:prstGeom prst="line">
            <a:avLst/>
          </a:prstGeom>
          <a:ln w="28575" cap="flat" cmpd="sng">
            <a:solidFill>
              <a:schemeClr val="tx1"/>
            </a:solidFill>
            <a:prstDash val="solid"/>
            <a:headEnd type="none" w="med" len="med"/>
            <a:tailEnd type="none" w="med" len="med"/>
          </a:ln>
        </p:spPr>
      </p:sp>
      <p:sp>
        <p:nvSpPr>
          <p:cNvPr id="71939" name="直接连接符 71938"/>
          <p:cNvSpPr/>
          <p:nvPr/>
        </p:nvSpPr>
        <p:spPr>
          <a:xfrm flipV="1">
            <a:off x="8673465" y="2478405"/>
            <a:ext cx="0" cy="751205"/>
          </a:xfrm>
          <a:prstGeom prst="line">
            <a:avLst/>
          </a:prstGeom>
          <a:ln w="28575" cap="flat" cmpd="sng">
            <a:solidFill>
              <a:schemeClr val="tx1"/>
            </a:solidFill>
            <a:prstDash val="solid"/>
            <a:headEnd type="none" w="med" len="med"/>
            <a:tailEnd type="none" w="med" len="med"/>
          </a:ln>
        </p:spPr>
      </p:sp>
      <p:sp>
        <p:nvSpPr>
          <p:cNvPr id="71940" name="直接连接符 71939"/>
          <p:cNvSpPr/>
          <p:nvPr/>
        </p:nvSpPr>
        <p:spPr>
          <a:xfrm flipV="1">
            <a:off x="11490960" y="2478405"/>
            <a:ext cx="0" cy="751205"/>
          </a:xfrm>
          <a:prstGeom prst="line">
            <a:avLst/>
          </a:prstGeom>
          <a:ln w="28575" cap="flat" cmpd="sng">
            <a:solidFill>
              <a:schemeClr val="tx1"/>
            </a:solidFill>
            <a:prstDash val="solid"/>
            <a:headEnd type="none" w="med" len="med"/>
            <a:tailEnd type="none" w="med" len="med"/>
          </a:ln>
        </p:spPr>
      </p:sp>
      <p:sp>
        <p:nvSpPr>
          <p:cNvPr id="71941" name="直接连接符 71940"/>
          <p:cNvSpPr/>
          <p:nvPr/>
        </p:nvSpPr>
        <p:spPr>
          <a:xfrm>
            <a:off x="6983095" y="2478405"/>
            <a:ext cx="4507865" cy="0"/>
          </a:xfrm>
          <a:prstGeom prst="line">
            <a:avLst/>
          </a:prstGeom>
          <a:ln w="28575" cap="flat" cmpd="sng">
            <a:solidFill>
              <a:schemeClr val="tx1"/>
            </a:solidFill>
            <a:prstDash val="solid"/>
            <a:headEnd type="none" w="med" len="med"/>
            <a:tailEnd type="none" w="med" len="med"/>
          </a:ln>
        </p:spPr>
      </p:sp>
      <p:sp>
        <p:nvSpPr>
          <p:cNvPr id="71942" name="直接连接符 71941"/>
          <p:cNvSpPr/>
          <p:nvPr/>
        </p:nvSpPr>
        <p:spPr>
          <a:xfrm flipV="1">
            <a:off x="8204200" y="3041650"/>
            <a:ext cx="0" cy="813435"/>
          </a:xfrm>
          <a:prstGeom prst="line">
            <a:avLst/>
          </a:prstGeom>
          <a:ln w="28575" cap="flat" cmpd="sng">
            <a:solidFill>
              <a:schemeClr val="tx1"/>
            </a:solidFill>
            <a:prstDash val="solid"/>
            <a:headEnd type="none" w="med" len="med"/>
            <a:tailEnd type="none" w="med" len="med"/>
          </a:ln>
        </p:spPr>
      </p:sp>
      <p:sp>
        <p:nvSpPr>
          <p:cNvPr id="71943" name="直接连接符 71942"/>
          <p:cNvSpPr/>
          <p:nvPr/>
        </p:nvSpPr>
        <p:spPr>
          <a:xfrm>
            <a:off x="2381250" y="1977390"/>
            <a:ext cx="0" cy="2002790"/>
          </a:xfrm>
          <a:prstGeom prst="line">
            <a:avLst/>
          </a:prstGeom>
          <a:ln w="28575" cap="flat" cmpd="sng">
            <a:solidFill>
              <a:schemeClr val="tx1"/>
            </a:solidFill>
            <a:prstDash val="solid"/>
            <a:headEnd type="none" w="med" len="med"/>
            <a:tailEnd type="none" w="med" len="med"/>
          </a:ln>
        </p:spPr>
      </p:sp>
      <p:sp>
        <p:nvSpPr>
          <p:cNvPr id="71944" name="直接连接符 71943"/>
          <p:cNvSpPr/>
          <p:nvPr/>
        </p:nvSpPr>
        <p:spPr>
          <a:xfrm flipV="1">
            <a:off x="11490960" y="1727200"/>
            <a:ext cx="0" cy="751205"/>
          </a:xfrm>
          <a:prstGeom prst="line">
            <a:avLst/>
          </a:prstGeom>
          <a:ln w="28575" cap="flat" cmpd="sng">
            <a:solidFill>
              <a:schemeClr val="tx1"/>
            </a:solidFill>
            <a:prstDash val="solid"/>
            <a:headEnd type="none" w="med" len="med"/>
            <a:tailEnd type="none" w="med" len="med"/>
          </a:ln>
        </p:spPr>
      </p:sp>
      <p:sp>
        <p:nvSpPr>
          <p:cNvPr id="71945" name="直接连接符 71944"/>
          <p:cNvSpPr/>
          <p:nvPr/>
        </p:nvSpPr>
        <p:spPr>
          <a:xfrm>
            <a:off x="3977640" y="1727200"/>
            <a:ext cx="7513320" cy="0"/>
          </a:xfrm>
          <a:prstGeom prst="line">
            <a:avLst/>
          </a:prstGeom>
          <a:ln w="28575" cap="flat" cmpd="sng">
            <a:solidFill>
              <a:schemeClr val="tx1"/>
            </a:solidFill>
            <a:prstDash val="solid"/>
            <a:headEnd type="none" w="med" len="med"/>
            <a:tailEnd type="none" w="med" len="med"/>
          </a:ln>
        </p:spPr>
      </p:sp>
      <p:sp>
        <p:nvSpPr>
          <p:cNvPr id="71946" name="直接连接符 71945"/>
          <p:cNvSpPr/>
          <p:nvPr/>
        </p:nvSpPr>
        <p:spPr>
          <a:xfrm>
            <a:off x="5386705" y="2666365"/>
            <a:ext cx="0" cy="938530"/>
          </a:xfrm>
          <a:prstGeom prst="line">
            <a:avLst/>
          </a:prstGeom>
          <a:ln w="28575" cap="flat" cmpd="sng">
            <a:solidFill>
              <a:schemeClr val="tx1"/>
            </a:solidFill>
            <a:prstDash val="solid"/>
            <a:headEnd type="none" w="med" len="med"/>
            <a:tailEnd type="none" w="med" len="med"/>
          </a:ln>
        </p:spPr>
      </p:sp>
      <p:sp>
        <p:nvSpPr>
          <p:cNvPr id="71948" name="文本框 71947"/>
          <p:cNvSpPr txBox="1"/>
          <p:nvPr/>
        </p:nvSpPr>
        <p:spPr>
          <a:xfrm>
            <a:off x="2498725" y="5109210"/>
            <a:ext cx="798195" cy="365760"/>
          </a:xfrm>
          <a:prstGeom prst="rect">
            <a:avLst/>
          </a:prstGeom>
          <a:noFill/>
          <a:ln w="28575" cmpd="sng">
            <a:noFill/>
            <a:prstDash val="solid"/>
          </a:ln>
        </p:spPr>
        <p:txBody>
          <a:bodyPr>
            <a:spAutoFit/>
          </a:bodyPr>
          <a:lstStyle/>
          <a:p>
            <a:pPr>
              <a:spcBef>
                <a:spcPct val="50000"/>
              </a:spcBef>
            </a:pPr>
            <a:r>
              <a:rPr lang="en-US" altLang="zh-CN" err="1">
                <a:latin typeface="Arial" panose="020B0604020202020204" pitchFamily="34" charset="0"/>
                <a:ea typeface="宋体" panose="02010600030101010101" pitchFamily="2" charset="-122"/>
              </a:rPr>
              <a:t>TAc</a:t>
            </a:r>
            <a:endParaRPr lang="en-US" altLang="zh-CN">
              <a:latin typeface="Arial" panose="020B0604020202020204" pitchFamily="34" charset="0"/>
              <a:ea typeface="宋体" panose="02010600030101010101" pitchFamily="2" charset="-122"/>
            </a:endParaRPr>
          </a:p>
        </p:txBody>
      </p:sp>
      <p:sp>
        <p:nvSpPr>
          <p:cNvPr id="71949" name="直接连接符 71948"/>
          <p:cNvSpPr/>
          <p:nvPr/>
        </p:nvSpPr>
        <p:spPr>
          <a:xfrm>
            <a:off x="3208655" y="2334895"/>
            <a:ext cx="177800" cy="0"/>
          </a:xfrm>
          <a:prstGeom prst="line">
            <a:avLst/>
          </a:prstGeom>
          <a:ln w="28575" cap="flat" cmpd="sng">
            <a:solidFill>
              <a:schemeClr val="tx1"/>
            </a:solidFill>
            <a:prstDash val="solid"/>
            <a:headEnd type="none" w="med" len="med"/>
            <a:tailEnd type="none" w="med" len="med"/>
          </a:ln>
        </p:spPr>
      </p:sp>
      <p:sp>
        <p:nvSpPr>
          <p:cNvPr id="71951" name="文本框 71950"/>
          <p:cNvSpPr txBox="1"/>
          <p:nvPr/>
        </p:nvSpPr>
        <p:spPr>
          <a:xfrm>
            <a:off x="5116830" y="4049395"/>
            <a:ext cx="710565" cy="396240"/>
          </a:xfrm>
          <a:prstGeom prst="rect">
            <a:avLst/>
          </a:prstGeom>
          <a:noFill/>
          <a:ln w="28575" cmpd="sng">
            <a:noFill/>
            <a:prstDash val="solid"/>
          </a:ln>
        </p:spPr>
        <p:txBody>
          <a:bodyPr>
            <a:spAutoFit/>
          </a:bodyPr>
          <a:lstStyle/>
          <a:p>
            <a:pPr>
              <a:spcBef>
                <a:spcPct val="50000"/>
              </a:spcBef>
            </a:pPr>
            <a:r>
              <a:rPr lang="en-US" altLang="zh-CN" sz="2000">
                <a:latin typeface="Arial" panose="020B0604020202020204" pitchFamily="34" charset="0"/>
                <a:ea typeface="宋体" panose="02010600030101010101" pitchFamily="2" charset="-122"/>
              </a:rPr>
              <a:t>I</a:t>
            </a:r>
            <a:endParaRPr lang="en-US" altLang="zh-CN" sz="2000">
              <a:latin typeface="Arial" panose="020B0604020202020204" pitchFamily="34" charset="0"/>
              <a:ea typeface="宋体" panose="02010600030101010101" pitchFamily="2" charset="-122"/>
            </a:endParaRPr>
          </a:p>
        </p:txBody>
      </p:sp>
      <p:sp>
        <p:nvSpPr>
          <p:cNvPr id="71952" name="文本框 71951"/>
          <p:cNvSpPr txBox="1"/>
          <p:nvPr/>
        </p:nvSpPr>
        <p:spPr>
          <a:xfrm>
            <a:off x="6004560" y="4049395"/>
            <a:ext cx="710565" cy="396240"/>
          </a:xfrm>
          <a:prstGeom prst="rect">
            <a:avLst/>
          </a:prstGeom>
          <a:noFill/>
          <a:ln w="28575" cmpd="sng">
            <a:noFill/>
            <a:prstDash val="solid"/>
          </a:ln>
        </p:spPr>
        <p:txBody>
          <a:bodyPr>
            <a:spAutoFit/>
          </a:bodyPr>
          <a:lstStyle/>
          <a:p>
            <a:pPr>
              <a:spcBef>
                <a:spcPct val="50000"/>
              </a:spcBef>
            </a:pPr>
            <a:r>
              <a:rPr lang="en-US" altLang="zh-CN" sz="2000">
                <a:latin typeface="Arial" panose="020B0604020202020204" pitchFamily="34" charset="0"/>
                <a:ea typeface="宋体" panose="02010600030101010101" pitchFamily="2" charset="-122"/>
              </a:rPr>
              <a:t>I</a:t>
            </a:r>
            <a:endParaRPr lang="en-US" altLang="zh-CN" sz="2000">
              <a:latin typeface="Arial" panose="020B0604020202020204" pitchFamily="34" charset="0"/>
              <a:ea typeface="宋体" panose="02010600030101010101" pitchFamily="2" charset="-122"/>
            </a:endParaRPr>
          </a:p>
        </p:txBody>
      </p:sp>
      <p:sp>
        <p:nvSpPr>
          <p:cNvPr id="71953" name="文本框 71952"/>
          <p:cNvSpPr txBox="1"/>
          <p:nvPr/>
        </p:nvSpPr>
        <p:spPr>
          <a:xfrm>
            <a:off x="6891655" y="4019550"/>
            <a:ext cx="709930" cy="396240"/>
          </a:xfrm>
          <a:prstGeom prst="rect">
            <a:avLst/>
          </a:prstGeom>
          <a:noFill/>
          <a:ln w="28575" cmpd="sng">
            <a:noFill/>
            <a:prstDash val="solid"/>
          </a:ln>
        </p:spPr>
        <p:txBody>
          <a:bodyPr>
            <a:spAutoFit/>
          </a:bodyPr>
          <a:lstStyle/>
          <a:p>
            <a:pPr>
              <a:spcBef>
                <a:spcPct val="50000"/>
              </a:spcBef>
            </a:pPr>
            <a:r>
              <a:rPr lang="en-US" altLang="zh-CN" sz="2000">
                <a:latin typeface="Arial" panose="020B0604020202020204" pitchFamily="34" charset="0"/>
                <a:ea typeface="宋体" panose="02010600030101010101" pitchFamily="2" charset="-122"/>
              </a:rPr>
              <a:t>I</a:t>
            </a:r>
            <a:endParaRPr lang="en-US" altLang="zh-CN" sz="2000">
              <a:latin typeface="Arial" panose="020B0604020202020204" pitchFamily="34" charset="0"/>
              <a:ea typeface="宋体" panose="02010600030101010101" pitchFamily="2" charset="-122"/>
            </a:endParaRPr>
          </a:p>
        </p:txBody>
      </p:sp>
      <p:sp>
        <p:nvSpPr>
          <p:cNvPr id="71954" name="文本框 71953"/>
          <p:cNvSpPr txBox="1"/>
          <p:nvPr/>
        </p:nvSpPr>
        <p:spPr>
          <a:xfrm>
            <a:off x="8668385" y="4049395"/>
            <a:ext cx="709930" cy="396240"/>
          </a:xfrm>
          <a:prstGeom prst="rect">
            <a:avLst/>
          </a:prstGeom>
          <a:noFill/>
          <a:ln w="28575" cmpd="sng">
            <a:noFill/>
            <a:prstDash val="solid"/>
          </a:ln>
        </p:spPr>
        <p:txBody>
          <a:bodyPr>
            <a:spAutoFit/>
          </a:bodyPr>
          <a:lstStyle/>
          <a:p>
            <a:pPr>
              <a:spcBef>
                <a:spcPct val="50000"/>
              </a:spcBef>
            </a:pPr>
            <a:r>
              <a:rPr lang="en-US" altLang="zh-CN" sz="2000">
                <a:latin typeface="Arial" panose="020B0604020202020204" pitchFamily="34" charset="0"/>
                <a:ea typeface="宋体" panose="02010600030101010101" pitchFamily="2" charset="-122"/>
              </a:rPr>
              <a:t>I</a:t>
            </a:r>
            <a:endParaRPr lang="en-US" altLang="zh-CN" sz="2000">
              <a:latin typeface="Arial" panose="020B0604020202020204" pitchFamily="34" charset="0"/>
              <a:ea typeface="宋体" panose="02010600030101010101" pitchFamily="2" charset="-122"/>
            </a:endParaRPr>
          </a:p>
        </p:txBody>
      </p:sp>
      <p:sp>
        <p:nvSpPr>
          <p:cNvPr id="71955" name="文本框 71954"/>
          <p:cNvSpPr txBox="1"/>
          <p:nvPr/>
        </p:nvSpPr>
        <p:spPr>
          <a:xfrm>
            <a:off x="9511030" y="3989705"/>
            <a:ext cx="710565" cy="396240"/>
          </a:xfrm>
          <a:prstGeom prst="rect">
            <a:avLst/>
          </a:prstGeom>
          <a:noFill/>
          <a:ln w="28575" cmpd="sng">
            <a:noFill/>
            <a:prstDash val="solid"/>
          </a:ln>
        </p:spPr>
        <p:txBody>
          <a:bodyPr>
            <a:spAutoFit/>
          </a:bodyPr>
          <a:lstStyle/>
          <a:p>
            <a:pPr>
              <a:spcBef>
                <a:spcPct val="50000"/>
              </a:spcBef>
            </a:pPr>
            <a:r>
              <a:rPr lang="en-US" altLang="zh-CN" sz="2000">
                <a:latin typeface="Arial" panose="020B0604020202020204" pitchFamily="34" charset="0"/>
                <a:ea typeface="宋体" panose="02010600030101010101" pitchFamily="2" charset="-122"/>
              </a:rPr>
              <a:t>I</a:t>
            </a:r>
            <a:endParaRPr lang="en-US" altLang="zh-CN" sz="2000">
              <a:latin typeface="Arial" panose="020B0604020202020204" pitchFamily="34" charset="0"/>
              <a:ea typeface="宋体" panose="02010600030101010101" pitchFamily="2" charset="-122"/>
            </a:endParaRPr>
          </a:p>
        </p:txBody>
      </p:sp>
      <p:sp>
        <p:nvSpPr>
          <p:cNvPr id="71956" name="文本框 71955"/>
          <p:cNvSpPr txBox="1"/>
          <p:nvPr/>
        </p:nvSpPr>
        <p:spPr>
          <a:xfrm>
            <a:off x="10219055" y="4020820"/>
            <a:ext cx="710565" cy="396240"/>
          </a:xfrm>
          <a:prstGeom prst="rect">
            <a:avLst/>
          </a:prstGeom>
          <a:noFill/>
          <a:ln w="28575" cmpd="sng">
            <a:noFill/>
            <a:prstDash val="solid"/>
          </a:ln>
        </p:spPr>
        <p:txBody>
          <a:bodyPr>
            <a:spAutoFit/>
          </a:bodyPr>
          <a:lstStyle/>
          <a:p>
            <a:pPr>
              <a:spcBef>
                <a:spcPct val="50000"/>
              </a:spcBef>
            </a:pPr>
            <a:r>
              <a:rPr lang="en-US" altLang="zh-CN" sz="2000">
                <a:latin typeface="Arial" panose="020B0604020202020204" pitchFamily="34" charset="0"/>
                <a:ea typeface="宋体" panose="02010600030101010101" pitchFamily="2" charset="-122"/>
              </a:rPr>
              <a:t>I</a:t>
            </a:r>
            <a:endParaRPr lang="en-US" altLang="zh-CN" sz="2000">
              <a:latin typeface="Arial" panose="020B0604020202020204" pitchFamily="34" charset="0"/>
              <a:ea typeface="宋体" panose="02010600030101010101" pitchFamily="2" charset="-122"/>
            </a:endParaRPr>
          </a:p>
        </p:txBody>
      </p:sp>
      <p:sp>
        <p:nvSpPr>
          <p:cNvPr id="71957" name="直接连接符 71956"/>
          <p:cNvSpPr/>
          <p:nvPr/>
        </p:nvSpPr>
        <p:spPr>
          <a:xfrm flipH="1">
            <a:off x="4230370" y="3860165"/>
            <a:ext cx="311150" cy="120015"/>
          </a:xfrm>
          <a:prstGeom prst="line">
            <a:avLst/>
          </a:prstGeom>
          <a:ln w="28575" cap="flat" cmpd="sng">
            <a:solidFill>
              <a:schemeClr val="tx1"/>
            </a:solidFill>
            <a:prstDash val="solid"/>
            <a:headEnd type="none" w="med" len="med"/>
            <a:tailEnd type="none" w="med" len="med"/>
          </a:ln>
        </p:spPr>
      </p:sp>
      <p:sp>
        <p:nvSpPr>
          <p:cNvPr id="71958" name="直接连接符 71957"/>
          <p:cNvSpPr/>
          <p:nvPr/>
        </p:nvSpPr>
        <p:spPr>
          <a:xfrm>
            <a:off x="4453255" y="3888740"/>
            <a:ext cx="0" cy="177165"/>
          </a:xfrm>
          <a:prstGeom prst="line">
            <a:avLst/>
          </a:prstGeom>
          <a:ln w="28575" cap="flat" cmpd="sng">
            <a:solidFill>
              <a:schemeClr val="tx1"/>
            </a:solidFill>
            <a:prstDash val="solid"/>
            <a:headEnd type="none" w="med" len="med"/>
            <a:tailEnd type="none" w="med" len="med"/>
          </a:ln>
        </p:spPr>
      </p:sp>
      <p:sp>
        <p:nvSpPr>
          <p:cNvPr id="71959" name="直接连接符 71958"/>
          <p:cNvSpPr/>
          <p:nvPr/>
        </p:nvSpPr>
        <p:spPr>
          <a:xfrm>
            <a:off x="4097020" y="3872230"/>
            <a:ext cx="266065" cy="0"/>
          </a:xfrm>
          <a:prstGeom prst="line">
            <a:avLst/>
          </a:prstGeom>
          <a:ln w="28575" cap="flat" cmpd="sng">
            <a:solidFill>
              <a:schemeClr val="tx1"/>
            </a:solidFill>
            <a:prstDash val="solid"/>
            <a:headEnd type="none" w="med" len="med"/>
            <a:tailEnd type="none" w="med" len="med"/>
          </a:ln>
        </p:spPr>
      </p:sp>
      <p:sp>
        <p:nvSpPr>
          <p:cNvPr id="71960" name="直接连接符 71959"/>
          <p:cNvSpPr/>
          <p:nvPr/>
        </p:nvSpPr>
        <p:spPr>
          <a:xfrm>
            <a:off x="4496435" y="3872230"/>
            <a:ext cx="577215" cy="0"/>
          </a:xfrm>
          <a:prstGeom prst="line">
            <a:avLst/>
          </a:prstGeom>
          <a:ln w="28575" cap="flat" cmpd="sng">
            <a:solidFill>
              <a:schemeClr val="tx1"/>
            </a:solidFill>
            <a:prstDash val="solid"/>
            <a:headEnd type="none" w="med" len="med"/>
            <a:tailEnd type="none" w="med" len="med"/>
          </a:ln>
        </p:spPr>
      </p:sp>
      <p:sp>
        <p:nvSpPr>
          <p:cNvPr id="71961" name="文本框 71960"/>
          <p:cNvSpPr txBox="1"/>
          <p:nvPr/>
        </p:nvSpPr>
        <p:spPr>
          <a:xfrm>
            <a:off x="7675880" y="3980180"/>
            <a:ext cx="622300" cy="396240"/>
          </a:xfrm>
          <a:prstGeom prst="rect">
            <a:avLst/>
          </a:prstGeom>
          <a:noFill/>
          <a:ln w="28575" cmpd="sng">
            <a:noFill/>
            <a:prstDash val="solid"/>
          </a:ln>
        </p:spPr>
        <p:txBody>
          <a:bodyPr>
            <a:spAutoFit/>
          </a:bodyPr>
          <a:lstStyle/>
          <a:p>
            <a:pPr>
              <a:spcBef>
                <a:spcPct val="50000"/>
              </a:spcBef>
            </a:pPr>
            <a:r>
              <a:rPr lang="en-US" altLang="zh-CN" sz="2000">
                <a:latin typeface="Arial" panose="020B0604020202020204" pitchFamily="34" charset="0"/>
                <a:ea typeface="宋体" panose="02010600030101010101" pitchFamily="2" charset="-122"/>
              </a:rPr>
              <a:t>t</a:t>
            </a:r>
            <a:endParaRPr lang="en-US" altLang="zh-CN" sz="2000">
              <a:latin typeface="Arial" panose="020B0604020202020204" pitchFamily="34" charset="0"/>
              <a:ea typeface="宋体" panose="02010600030101010101" pitchFamily="2" charset="-122"/>
            </a:endParaRPr>
          </a:p>
        </p:txBody>
      </p:sp>
      <p:sp>
        <p:nvSpPr>
          <p:cNvPr id="71962" name="文本框 71961"/>
          <p:cNvSpPr txBox="1"/>
          <p:nvPr/>
        </p:nvSpPr>
        <p:spPr>
          <a:xfrm>
            <a:off x="11150600" y="4020820"/>
            <a:ext cx="622300" cy="396240"/>
          </a:xfrm>
          <a:prstGeom prst="rect">
            <a:avLst/>
          </a:prstGeom>
          <a:noFill/>
          <a:ln w="28575" cmpd="sng">
            <a:noFill/>
            <a:prstDash val="solid"/>
          </a:ln>
        </p:spPr>
        <p:txBody>
          <a:bodyPr>
            <a:spAutoFit/>
          </a:bodyPr>
          <a:lstStyle/>
          <a:p>
            <a:pPr>
              <a:spcBef>
                <a:spcPct val="50000"/>
              </a:spcBef>
            </a:pPr>
            <a:r>
              <a:rPr lang="en-US" altLang="zh-CN" sz="2000">
                <a:latin typeface="Arial" panose="020B0604020202020204" pitchFamily="34" charset="0"/>
                <a:ea typeface="宋体" panose="02010600030101010101" pitchFamily="2" charset="-122"/>
              </a:rPr>
              <a:t>t</a:t>
            </a:r>
            <a:endParaRPr lang="en-US" altLang="zh-CN" sz="2000">
              <a:latin typeface="Arial" panose="020B0604020202020204" pitchFamily="34" charset="0"/>
              <a:ea typeface="宋体" panose="02010600030101010101" pitchFamily="2" charset="-122"/>
            </a:endParaRPr>
          </a:p>
        </p:txBody>
      </p:sp>
      <p:sp>
        <p:nvSpPr>
          <p:cNvPr id="71963" name="文本框 71962"/>
          <p:cNvSpPr txBox="1"/>
          <p:nvPr/>
        </p:nvSpPr>
        <p:spPr>
          <a:xfrm>
            <a:off x="4717415" y="4375785"/>
            <a:ext cx="886460" cy="275590"/>
          </a:xfrm>
          <a:prstGeom prst="rect">
            <a:avLst/>
          </a:prstGeom>
          <a:noFill/>
          <a:ln w="28575" cmpd="sng">
            <a:noFill/>
            <a:prstDash val="solid"/>
          </a:ln>
        </p:spPr>
        <p:txBody>
          <a:bodyPr lIns="90000" tIns="46800" rIns="90000" bIns="46800">
            <a:spAutoFit/>
          </a:bodyPr>
          <a:lstStyle/>
          <a:p>
            <a:pPr>
              <a:spcBef>
                <a:spcPct val="50000"/>
              </a:spcBef>
            </a:pPr>
            <a:r>
              <a:rPr lang="en-US" altLang="zh-CN" sz="1200">
                <a:latin typeface="Arial" panose="020B0604020202020204" pitchFamily="34" charset="0"/>
                <a:ea typeface="宋体" panose="02010600030101010101" pitchFamily="2" charset="-122"/>
              </a:rPr>
              <a:t>KA2</a:t>
            </a:r>
            <a:endParaRPr lang="en-US" altLang="zh-CN" sz="1200">
              <a:latin typeface="Arial" panose="020B0604020202020204" pitchFamily="34" charset="0"/>
              <a:ea typeface="宋体" panose="02010600030101010101" pitchFamily="2" charset="-122"/>
            </a:endParaRPr>
          </a:p>
        </p:txBody>
      </p:sp>
      <p:sp>
        <p:nvSpPr>
          <p:cNvPr id="71964" name="文本框 71963"/>
          <p:cNvSpPr txBox="1"/>
          <p:nvPr/>
        </p:nvSpPr>
        <p:spPr>
          <a:xfrm>
            <a:off x="6419850" y="4418330"/>
            <a:ext cx="886460" cy="275590"/>
          </a:xfrm>
          <a:prstGeom prst="rect">
            <a:avLst/>
          </a:prstGeom>
          <a:noFill/>
          <a:ln w="28575" cmpd="sng">
            <a:noFill/>
            <a:prstDash val="solid"/>
          </a:ln>
        </p:spPr>
        <p:txBody>
          <a:bodyPr lIns="90000" tIns="46800" rIns="90000" bIns="46800">
            <a:spAutoFit/>
          </a:bodyPr>
          <a:lstStyle/>
          <a:p>
            <a:pPr>
              <a:spcBef>
                <a:spcPct val="50000"/>
              </a:spcBef>
            </a:pPr>
            <a:r>
              <a:rPr lang="en-US" altLang="zh-CN" sz="1200">
                <a:latin typeface="Arial" panose="020B0604020202020204" pitchFamily="34" charset="0"/>
                <a:ea typeface="宋体" panose="02010600030101010101" pitchFamily="2" charset="-122"/>
              </a:rPr>
              <a:t>kA4</a:t>
            </a:r>
            <a:endParaRPr lang="en-US" altLang="zh-CN" sz="1200">
              <a:latin typeface="Arial" panose="020B0604020202020204" pitchFamily="34" charset="0"/>
              <a:ea typeface="宋体" panose="02010600030101010101" pitchFamily="2" charset="-122"/>
            </a:endParaRPr>
          </a:p>
        </p:txBody>
      </p:sp>
      <p:sp>
        <p:nvSpPr>
          <p:cNvPr id="71965" name="文本框 71964"/>
          <p:cNvSpPr txBox="1"/>
          <p:nvPr/>
        </p:nvSpPr>
        <p:spPr>
          <a:xfrm>
            <a:off x="5574665" y="4168140"/>
            <a:ext cx="1553845" cy="549910"/>
          </a:xfrm>
          <a:prstGeom prst="rect">
            <a:avLst/>
          </a:prstGeom>
          <a:noFill/>
          <a:ln w="28575" cmpd="sng">
            <a:noFill/>
            <a:prstDash val="solid"/>
          </a:ln>
        </p:spPr>
        <p:txBody>
          <a:bodyPr lIns="90000" tIns="46800" rIns="90000" bIns="46800">
            <a:spAutoFit/>
          </a:bodyPr>
          <a:lstStyle/>
          <a:p>
            <a:pPr>
              <a:spcBef>
                <a:spcPct val="50000"/>
              </a:spcBef>
            </a:pPr>
            <a:endParaRPr lang="en-US" altLang="zh-CN" sz="1200" u="sng">
              <a:latin typeface="Arial" panose="020B0604020202020204" pitchFamily="34" charset="0"/>
              <a:ea typeface="宋体" panose="02010600030101010101" pitchFamily="2" charset="-122"/>
            </a:endParaRPr>
          </a:p>
          <a:p>
            <a:pPr>
              <a:spcBef>
                <a:spcPct val="50000"/>
              </a:spcBef>
            </a:pPr>
            <a:r>
              <a:rPr lang="en-US" altLang="zh-CN" sz="1200">
                <a:latin typeface="Arial" panose="020B0604020202020204" pitchFamily="34" charset="0"/>
                <a:ea typeface="宋体" panose="02010600030101010101" pitchFamily="2" charset="-122"/>
              </a:rPr>
              <a:t>KA3</a:t>
            </a:r>
            <a:endParaRPr lang="en-US" altLang="zh-CN" sz="1200">
              <a:latin typeface="Arial" panose="020B0604020202020204" pitchFamily="34" charset="0"/>
              <a:ea typeface="宋体" panose="02010600030101010101" pitchFamily="2" charset="-122"/>
            </a:endParaRPr>
          </a:p>
        </p:txBody>
      </p:sp>
      <p:sp>
        <p:nvSpPr>
          <p:cNvPr id="71966" name="文本框 71965"/>
          <p:cNvSpPr txBox="1"/>
          <p:nvPr/>
        </p:nvSpPr>
        <p:spPr>
          <a:xfrm>
            <a:off x="9049385" y="4355465"/>
            <a:ext cx="886460" cy="275590"/>
          </a:xfrm>
          <a:prstGeom prst="rect">
            <a:avLst/>
          </a:prstGeom>
          <a:noFill/>
          <a:ln w="28575" cmpd="sng">
            <a:noFill/>
            <a:prstDash val="solid"/>
          </a:ln>
        </p:spPr>
        <p:txBody>
          <a:bodyPr lIns="90000" tIns="46800" rIns="90000" bIns="46800">
            <a:spAutoFit/>
          </a:bodyPr>
          <a:lstStyle/>
          <a:p>
            <a:pPr>
              <a:spcBef>
                <a:spcPct val="50000"/>
              </a:spcBef>
            </a:pPr>
            <a:r>
              <a:rPr lang="en-US" altLang="zh-CN" sz="1200">
                <a:latin typeface="Arial" panose="020B0604020202020204" pitchFamily="34" charset="0"/>
                <a:ea typeface="宋体" panose="02010600030101010101" pitchFamily="2" charset="-122"/>
              </a:rPr>
              <a:t>kA6</a:t>
            </a:r>
            <a:endParaRPr lang="en-US" altLang="zh-CN" sz="1200">
              <a:latin typeface="Arial" panose="020B0604020202020204" pitchFamily="34" charset="0"/>
              <a:ea typeface="宋体" panose="02010600030101010101" pitchFamily="2" charset="-122"/>
            </a:endParaRPr>
          </a:p>
        </p:txBody>
      </p:sp>
      <p:sp>
        <p:nvSpPr>
          <p:cNvPr id="71967" name="文本框 71966"/>
          <p:cNvSpPr txBox="1"/>
          <p:nvPr/>
        </p:nvSpPr>
        <p:spPr>
          <a:xfrm>
            <a:off x="8204200" y="4355465"/>
            <a:ext cx="886460" cy="275590"/>
          </a:xfrm>
          <a:prstGeom prst="rect">
            <a:avLst/>
          </a:prstGeom>
          <a:noFill/>
          <a:ln w="28575" cmpd="sng">
            <a:noFill/>
            <a:prstDash val="solid"/>
          </a:ln>
        </p:spPr>
        <p:txBody>
          <a:bodyPr lIns="90000" tIns="46800" rIns="90000" bIns="46800">
            <a:spAutoFit/>
          </a:bodyPr>
          <a:lstStyle/>
          <a:p>
            <a:pPr>
              <a:spcBef>
                <a:spcPct val="50000"/>
              </a:spcBef>
            </a:pPr>
            <a:r>
              <a:rPr lang="en-US" altLang="zh-CN" sz="1200">
                <a:latin typeface="Arial" panose="020B0604020202020204" pitchFamily="34" charset="0"/>
                <a:ea typeface="宋体" panose="02010600030101010101" pitchFamily="2" charset="-122"/>
              </a:rPr>
              <a:t>kA5</a:t>
            </a:r>
            <a:endParaRPr lang="en-US" altLang="zh-CN" sz="1200">
              <a:latin typeface="Arial" panose="020B0604020202020204" pitchFamily="34" charset="0"/>
              <a:ea typeface="宋体" panose="02010600030101010101" pitchFamily="2" charset="-122"/>
            </a:endParaRPr>
          </a:p>
        </p:txBody>
      </p:sp>
      <p:sp>
        <p:nvSpPr>
          <p:cNvPr id="71968" name="文本框 71967"/>
          <p:cNvSpPr txBox="1"/>
          <p:nvPr/>
        </p:nvSpPr>
        <p:spPr>
          <a:xfrm>
            <a:off x="9800590" y="4355465"/>
            <a:ext cx="886460" cy="275590"/>
          </a:xfrm>
          <a:prstGeom prst="rect">
            <a:avLst/>
          </a:prstGeom>
          <a:noFill/>
          <a:ln w="28575" cmpd="sng">
            <a:noFill/>
            <a:prstDash val="solid"/>
          </a:ln>
        </p:spPr>
        <p:txBody>
          <a:bodyPr lIns="90000" tIns="46800" rIns="90000" bIns="46800">
            <a:spAutoFit/>
          </a:bodyPr>
          <a:lstStyle/>
          <a:p>
            <a:pPr>
              <a:spcBef>
                <a:spcPct val="50000"/>
              </a:spcBef>
            </a:pPr>
            <a:r>
              <a:rPr lang="en-US" altLang="zh-CN" sz="1200">
                <a:latin typeface="Arial" panose="020B0604020202020204" pitchFamily="34" charset="0"/>
                <a:ea typeface="宋体" panose="02010600030101010101" pitchFamily="2" charset="-122"/>
              </a:rPr>
              <a:t>kA7</a:t>
            </a:r>
            <a:endParaRPr lang="en-US" altLang="zh-CN" sz="1200">
              <a:latin typeface="Arial" panose="020B0604020202020204" pitchFamily="34" charset="0"/>
              <a:ea typeface="宋体" panose="02010600030101010101" pitchFamily="2" charset="-122"/>
            </a:endParaRPr>
          </a:p>
        </p:txBody>
      </p:sp>
      <p:sp>
        <p:nvSpPr>
          <p:cNvPr id="71969" name="文本框 71968"/>
          <p:cNvSpPr txBox="1"/>
          <p:nvPr/>
        </p:nvSpPr>
        <p:spPr>
          <a:xfrm>
            <a:off x="3475990" y="4148455"/>
            <a:ext cx="751840" cy="336550"/>
          </a:xfrm>
          <a:prstGeom prst="rect">
            <a:avLst/>
          </a:prstGeom>
          <a:noFill/>
          <a:ln w="28575" cmpd="sng">
            <a:noFill/>
            <a:prstDash val="solid"/>
          </a:ln>
        </p:spPr>
        <p:txBody>
          <a:bodyPr wrap="square" lIns="90000" tIns="46800" rIns="90000" bIns="46800">
            <a:spAutoFit/>
          </a:bodyPr>
          <a:lstStyle/>
          <a:p>
            <a:pPr>
              <a:spcBef>
                <a:spcPct val="50000"/>
              </a:spcBef>
            </a:pPr>
            <a:r>
              <a:rPr lang="en-US" altLang="zh-CN" sz="1600">
                <a:latin typeface="Arial" panose="020B0604020202020204" pitchFamily="34" charset="0"/>
                <a:ea typeface="宋体" panose="02010600030101010101" pitchFamily="2" charset="-122"/>
              </a:rPr>
              <a:t>KA1</a:t>
            </a:r>
            <a:endParaRPr lang="en-US" altLang="zh-CN" sz="1600">
              <a:latin typeface="Arial" panose="020B0604020202020204" pitchFamily="34" charset="0"/>
              <a:ea typeface="宋体" panose="02010600030101010101" pitchFamily="2" charset="-122"/>
            </a:endParaRPr>
          </a:p>
        </p:txBody>
      </p:sp>
      <p:sp>
        <p:nvSpPr>
          <p:cNvPr id="71970" name="文本框 71969"/>
          <p:cNvSpPr txBox="1"/>
          <p:nvPr/>
        </p:nvSpPr>
        <p:spPr>
          <a:xfrm>
            <a:off x="8046085" y="4049395"/>
            <a:ext cx="676275" cy="275590"/>
          </a:xfrm>
          <a:prstGeom prst="rect">
            <a:avLst/>
          </a:prstGeom>
          <a:noFill/>
          <a:ln w="28575" cmpd="sng">
            <a:noFill/>
            <a:prstDash val="solid"/>
          </a:ln>
        </p:spPr>
        <p:txBody>
          <a:bodyPr wrap="square" lIns="90000" tIns="46800" rIns="90000" bIns="46800">
            <a:spAutoFit/>
          </a:bodyPr>
          <a:lstStyle/>
          <a:p>
            <a:pPr>
              <a:spcBef>
                <a:spcPct val="50000"/>
              </a:spcBef>
            </a:pPr>
            <a:r>
              <a:rPr lang="en-US" altLang="zh-CN" sz="1200">
                <a:latin typeface="Arial" panose="020B0604020202020204" pitchFamily="34" charset="0"/>
                <a:ea typeface="宋体" panose="02010600030101010101" pitchFamily="2" charset="-122"/>
              </a:rPr>
              <a:t>KT1</a:t>
            </a:r>
            <a:endParaRPr lang="en-US" altLang="zh-CN" sz="1200">
              <a:latin typeface="Arial" panose="020B0604020202020204" pitchFamily="34" charset="0"/>
              <a:ea typeface="宋体" panose="02010600030101010101" pitchFamily="2" charset="-122"/>
            </a:endParaRPr>
          </a:p>
        </p:txBody>
      </p:sp>
      <p:sp>
        <p:nvSpPr>
          <p:cNvPr id="71972" name="文本框 71971"/>
          <p:cNvSpPr txBox="1"/>
          <p:nvPr/>
        </p:nvSpPr>
        <p:spPr>
          <a:xfrm>
            <a:off x="4807585" y="2879090"/>
            <a:ext cx="843915" cy="275590"/>
          </a:xfrm>
          <a:prstGeom prst="rect">
            <a:avLst/>
          </a:prstGeom>
          <a:noFill/>
          <a:ln w="28575" cmpd="sng">
            <a:noFill/>
            <a:prstDash val="solid"/>
          </a:ln>
        </p:spPr>
        <p:txBody>
          <a:bodyPr lIns="90000" tIns="46800" rIns="90000" bIns="46800">
            <a:spAutoFit/>
          </a:bodyPr>
          <a:lstStyle/>
          <a:p>
            <a:pPr>
              <a:spcBef>
                <a:spcPct val="50000"/>
              </a:spcBef>
            </a:pPr>
            <a:r>
              <a:rPr lang="en-US" altLang="zh-CN" sz="1200">
                <a:latin typeface="Arial" panose="020B0604020202020204" pitchFamily="34" charset="0"/>
                <a:ea typeface="宋体" panose="02010600030101010101" pitchFamily="2" charset="-122"/>
              </a:rPr>
              <a:t>KM</a:t>
            </a:r>
            <a:endParaRPr lang="en-US" altLang="zh-CN" sz="1200">
              <a:latin typeface="Arial" panose="020B0604020202020204" pitchFamily="34" charset="0"/>
              <a:ea typeface="宋体" panose="02010600030101010101" pitchFamily="2" charset="-122"/>
            </a:endParaRPr>
          </a:p>
        </p:txBody>
      </p:sp>
      <p:sp>
        <p:nvSpPr>
          <p:cNvPr id="71973" name="文本框 71972"/>
          <p:cNvSpPr txBox="1"/>
          <p:nvPr/>
        </p:nvSpPr>
        <p:spPr>
          <a:xfrm>
            <a:off x="6936105" y="2867025"/>
            <a:ext cx="1109980" cy="275590"/>
          </a:xfrm>
          <a:prstGeom prst="rect">
            <a:avLst/>
          </a:prstGeom>
          <a:noFill/>
          <a:ln w="28575" cmpd="sng">
            <a:noFill/>
            <a:prstDash val="solid"/>
          </a:ln>
        </p:spPr>
        <p:txBody>
          <a:bodyPr lIns="90000" tIns="46800" rIns="90000" bIns="46800">
            <a:spAutoFit/>
          </a:bodyPr>
          <a:lstStyle/>
          <a:p>
            <a:pPr>
              <a:spcBef>
                <a:spcPct val="50000"/>
              </a:spcBef>
            </a:pPr>
            <a:r>
              <a:rPr lang="en-US" altLang="zh-CN" sz="1200">
                <a:latin typeface="Arial" panose="020B0604020202020204" pitchFamily="34" charset="0"/>
                <a:ea typeface="宋体" panose="02010600030101010101" pitchFamily="2" charset="-122"/>
              </a:rPr>
              <a:t>KS1</a:t>
            </a:r>
            <a:endParaRPr lang="en-US" altLang="zh-CN" sz="1200">
              <a:latin typeface="Arial" panose="020B0604020202020204" pitchFamily="34" charset="0"/>
              <a:ea typeface="宋体" panose="02010600030101010101" pitchFamily="2" charset="-122"/>
            </a:endParaRPr>
          </a:p>
        </p:txBody>
      </p:sp>
      <p:sp>
        <p:nvSpPr>
          <p:cNvPr id="71974" name="文本框 71973"/>
          <p:cNvSpPr txBox="1"/>
          <p:nvPr/>
        </p:nvSpPr>
        <p:spPr>
          <a:xfrm>
            <a:off x="8668385" y="2788920"/>
            <a:ext cx="1330325" cy="275590"/>
          </a:xfrm>
          <a:prstGeom prst="rect">
            <a:avLst/>
          </a:prstGeom>
          <a:noFill/>
          <a:ln w="28575" cap="flat" cmpd="sng">
            <a:noFill/>
            <a:prstDash val="solid"/>
            <a:miter/>
            <a:headEnd type="none" w="med" len="med"/>
            <a:tailEnd type="none" w="med" len="med"/>
          </a:ln>
        </p:spPr>
        <p:txBody>
          <a:bodyPr lIns="90000" tIns="46800" rIns="90000" bIns="46800">
            <a:spAutoFit/>
          </a:bodyPr>
          <a:lstStyle/>
          <a:p>
            <a:pPr>
              <a:spcBef>
                <a:spcPct val="50000"/>
              </a:spcBef>
            </a:pPr>
            <a:r>
              <a:rPr lang="en-US" altLang="zh-CN" sz="1200">
                <a:latin typeface="Arial" panose="020B0604020202020204" pitchFamily="34" charset="0"/>
                <a:ea typeface="宋体" panose="02010600030101010101" pitchFamily="2" charset="-122"/>
              </a:rPr>
              <a:t>KS2</a:t>
            </a:r>
            <a:endParaRPr lang="en-US" altLang="zh-CN" sz="1200">
              <a:latin typeface="Arial" panose="020B0604020202020204" pitchFamily="34" charset="0"/>
              <a:ea typeface="宋体" panose="02010600030101010101" pitchFamily="2" charset="-122"/>
            </a:endParaRPr>
          </a:p>
        </p:txBody>
      </p:sp>
      <p:sp>
        <p:nvSpPr>
          <p:cNvPr id="71975" name="文本框 71974"/>
          <p:cNvSpPr txBox="1"/>
          <p:nvPr/>
        </p:nvSpPr>
        <p:spPr>
          <a:xfrm>
            <a:off x="10309225" y="2837180"/>
            <a:ext cx="618490" cy="275590"/>
          </a:xfrm>
          <a:prstGeom prst="rect">
            <a:avLst/>
          </a:prstGeom>
          <a:noFill/>
          <a:ln w="28575" cap="flat" cmpd="sng">
            <a:noFill/>
            <a:prstDash val="solid"/>
            <a:miter/>
            <a:headEnd type="none" w="med" len="med"/>
            <a:tailEnd type="none" w="med" len="med"/>
          </a:ln>
        </p:spPr>
        <p:txBody>
          <a:bodyPr wrap="square" lIns="90000" tIns="46800" rIns="90000" bIns="46800">
            <a:spAutoFit/>
          </a:bodyPr>
          <a:lstStyle/>
          <a:p>
            <a:pPr>
              <a:spcBef>
                <a:spcPct val="50000"/>
              </a:spcBef>
            </a:pPr>
            <a:r>
              <a:rPr lang="en-US" altLang="zh-CN" sz="1200">
                <a:latin typeface="Arial" panose="020B0604020202020204" pitchFamily="34" charset="0"/>
                <a:ea typeface="宋体" panose="02010600030101010101" pitchFamily="2" charset="-122"/>
              </a:rPr>
              <a:t>KS3</a:t>
            </a:r>
            <a:endParaRPr lang="en-US" altLang="zh-CN" sz="1200">
              <a:latin typeface="Arial" panose="020B0604020202020204" pitchFamily="34" charset="0"/>
              <a:ea typeface="宋体" panose="02010600030101010101" pitchFamily="2" charset="-122"/>
            </a:endParaRPr>
          </a:p>
        </p:txBody>
      </p:sp>
      <p:sp>
        <p:nvSpPr>
          <p:cNvPr id="3" name="文本框 2"/>
          <p:cNvSpPr txBox="1"/>
          <p:nvPr/>
        </p:nvSpPr>
        <p:spPr>
          <a:xfrm>
            <a:off x="4230370" y="4037330"/>
            <a:ext cx="710565" cy="396240"/>
          </a:xfrm>
          <a:prstGeom prst="rect">
            <a:avLst/>
          </a:prstGeom>
          <a:noFill/>
          <a:ln w="28575" cmpd="sng">
            <a:noFill/>
            <a:prstDash val="solid"/>
          </a:ln>
        </p:spPr>
        <p:txBody>
          <a:bodyPr>
            <a:spAutoFit/>
          </a:bodyPr>
          <a:lstStyle/>
          <a:p>
            <a:pPr>
              <a:spcBef>
                <a:spcPct val="50000"/>
              </a:spcBef>
            </a:pPr>
            <a:r>
              <a:rPr lang="en-US" altLang="zh-CN" sz="2000">
                <a:latin typeface="Arial" panose="020B0604020202020204" pitchFamily="34" charset="0"/>
                <a:ea typeface="宋体" panose="02010600030101010101" pitchFamily="2" charset="-122"/>
              </a:rPr>
              <a:t>I</a:t>
            </a:r>
            <a:endParaRPr lang="en-US" altLang="zh-CN" sz="2000">
              <a:latin typeface="Arial" panose="020B0604020202020204" pitchFamily="34" charset="0"/>
              <a:ea typeface="宋体" panose="02010600030101010101" pitchFamily="2" charset="-122"/>
            </a:endParaRPr>
          </a:p>
        </p:txBody>
      </p:sp>
      <p:sp>
        <p:nvSpPr>
          <p:cNvPr id="6" name="矩形 5"/>
          <p:cNvSpPr/>
          <p:nvPr/>
        </p:nvSpPr>
        <p:spPr>
          <a:xfrm>
            <a:off x="505460" y="237490"/>
            <a:ext cx="2011680" cy="645160"/>
          </a:xfrm>
          <a:prstGeom prst="rect">
            <a:avLst/>
          </a:prstGeom>
          <a:noFill/>
          <a:ln>
            <a:noFill/>
          </a:ln>
        </p:spPr>
        <p:txBody>
          <a:bodyPr wrap="none" rtlCol="0" anchor="t">
            <a:spAutoFit/>
          </a:bodyPr>
          <a:lstStyle/>
          <a:p>
            <a:pPr algn="ctr"/>
            <a:r>
              <a:rPr lang="zh-CN" altLang="en-US" sz="3600">
                <a:latin typeface="楷体" panose="02010609060101010101" pitchFamily="49" charset="-122"/>
                <a:ea typeface="楷体" panose="02010609060101010101" pitchFamily="49" charset="-122"/>
                <a:sym typeface="+mn-ea"/>
              </a:rPr>
              <a:t>原理图：</a:t>
            </a:r>
            <a:endParaRPr lang="zh-CN" altLang="en-US" sz="3600" b="1">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sym typeface="+mn-ea"/>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738505" y="1175385"/>
            <a:ext cx="10368915" cy="4194175"/>
          </a:xfrm>
        </p:spPr>
        <p:txBody>
          <a:bodyPr/>
          <a:lstStyle/>
          <a:p>
            <a:pPr marL="0" indent="0">
              <a:buNone/>
            </a:pPr>
            <a:r>
              <a:rPr lang="en-US" altLang="zh-CN" sz="2800">
                <a:latin typeface="楷体" panose="02010609060101010101" pitchFamily="49" charset="-122"/>
                <a:ea typeface="楷体" panose="02010609060101010101" pitchFamily="49" charset="-122"/>
                <a:cs typeface="楷体" panose="02010609060101010101" pitchFamily="49" charset="-122"/>
              </a:rPr>
              <a:t>1.</a:t>
            </a:r>
            <a:r>
              <a:rPr lang="zh-CN" altLang="en-US" sz="2800">
                <a:latin typeface="楷体" panose="02010609060101010101" pitchFamily="49" charset="-122"/>
                <a:ea typeface="楷体" panose="02010609060101010101" pitchFamily="49" charset="-122"/>
                <a:cs typeface="楷体" panose="02010609060101010101" pitchFamily="49" charset="-122"/>
              </a:rPr>
              <a:t>把整个继电器和有关的一、二次元件绘制在一起，能直观而完      整地表示它们之间的电气连接及工作原理的接线图，称为原理图。</a:t>
            </a:r>
            <a:endParaRPr lang="zh-CN" altLang="en-US" sz="2800">
              <a:latin typeface="楷体" panose="02010609060101010101" pitchFamily="49" charset="-122"/>
              <a:ea typeface="楷体" panose="02010609060101010101" pitchFamily="49" charset="-122"/>
              <a:cs typeface="楷体" panose="02010609060101010101" pitchFamily="49" charset="-122"/>
            </a:endParaRPr>
          </a:p>
          <a:p>
            <a:pPr marL="0" indent="0">
              <a:buNone/>
            </a:pPr>
            <a:r>
              <a:rPr lang="en-US" altLang="zh-CN" sz="2800">
                <a:latin typeface="楷体" panose="02010609060101010101" pitchFamily="49" charset="-122"/>
                <a:ea typeface="楷体" panose="02010609060101010101" pitchFamily="49" charset="-122"/>
                <a:cs typeface="楷体" panose="02010609060101010101" pitchFamily="49" charset="-122"/>
              </a:rPr>
              <a:t>2.</a:t>
            </a:r>
            <a:r>
              <a:rPr lang="zh-CN" altLang="en-US" sz="2800">
                <a:latin typeface="楷体" panose="02010609060101010101" pitchFamily="49" charset="-122"/>
                <a:ea typeface="楷体" panose="02010609060101010101" pitchFamily="49" charset="-122"/>
                <a:cs typeface="楷体" panose="02010609060101010101" pitchFamily="49" charset="-122"/>
              </a:rPr>
              <a:t>应用场所：应用于小接地电流系统输电线路的两相不完全星形接线。</a:t>
            </a:r>
            <a:endParaRPr lang="zh-CN" altLang="en-US" sz="2800">
              <a:latin typeface="楷体" panose="02010609060101010101" pitchFamily="49" charset="-122"/>
              <a:ea typeface="楷体" panose="02010609060101010101" pitchFamily="49" charset="-122"/>
              <a:cs typeface="楷体" panose="02010609060101010101" pitchFamily="49" charset="-122"/>
            </a:endParaRPr>
          </a:p>
          <a:p>
            <a:pPr marL="0" indent="0">
              <a:buNone/>
            </a:pPr>
            <a:r>
              <a:rPr lang="en-US" altLang="zh-CN" sz="2800">
                <a:latin typeface="楷体" panose="02010609060101010101" pitchFamily="49" charset="-122"/>
                <a:ea typeface="楷体" panose="02010609060101010101" pitchFamily="49" charset="-122"/>
                <a:cs typeface="楷体" panose="02010609060101010101" pitchFamily="49" charset="-122"/>
              </a:rPr>
              <a:t>3.</a:t>
            </a:r>
            <a:r>
              <a:rPr lang="zh-CN" altLang="en-US" sz="2800">
                <a:latin typeface="楷体" panose="02010609060101010101" pitchFamily="49" charset="-122"/>
                <a:ea typeface="楷体" panose="02010609060101010101" pitchFamily="49" charset="-122"/>
                <a:cs typeface="楷体" panose="02010609060101010101" pitchFamily="49" charset="-122"/>
              </a:rPr>
              <a:t>优点和缺点</a:t>
            </a:r>
            <a:endParaRPr lang="zh-CN" altLang="en-US" sz="2800">
              <a:latin typeface="楷体" panose="02010609060101010101" pitchFamily="49" charset="-122"/>
              <a:ea typeface="楷体" panose="02010609060101010101" pitchFamily="49" charset="-122"/>
              <a:cs typeface="楷体" panose="02010609060101010101" pitchFamily="49" charset="-122"/>
            </a:endParaRPr>
          </a:p>
          <a:p>
            <a:pPr marL="0" indent="0">
              <a:buNone/>
            </a:pPr>
            <a:r>
              <a:rPr lang="zh-CN" altLang="en-US" sz="2800">
                <a:latin typeface="楷体" panose="02010609060101010101" pitchFamily="49" charset="-122"/>
                <a:ea typeface="楷体" panose="02010609060101010101" pitchFamily="49" charset="-122"/>
                <a:cs typeface="楷体" panose="02010609060101010101" pitchFamily="49" charset="-122"/>
              </a:rPr>
              <a:t>  优点：便于阅读，能表示动作原理 ，有整体概念</a:t>
            </a:r>
            <a:endParaRPr lang="zh-CN" altLang="en-US" sz="2800">
              <a:latin typeface="楷体" panose="02010609060101010101" pitchFamily="49" charset="-122"/>
              <a:ea typeface="楷体" panose="02010609060101010101" pitchFamily="49" charset="-122"/>
              <a:cs typeface="楷体" panose="02010609060101010101" pitchFamily="49" charset="-122"/>
            </a:endParaRPr>
          </a:p>
          <a:p>
            <a:pPr marL="0" indent="0">
              <a:buNone/>
            </a:pPr>
            <a:r>
              <a:rPr lang="zh-CN" altLang="en-US" sz="2800">
                <a:latin typeface="楷体" panose="02010609060101010101" pitchFamily="49" charset="-122"/>
                <a:ea typeface="楷体" panose="02010609060101010101" pitchFamily="49" charset="-122"/>
                <a:cs typeface="楷体" panose="02010609060101010101" pitchFamily="49" charset="-122"/>
              </a:rPr>
              <a:t>  缺点 ：不便于现场查线及调试，接线复杂的保护原理图绘制、阅读比较困难。   </a:t>
            </a:r>
            <a:endParaRPr lang="zh-CN" altLang="en-US" sz="2800">
              <a:latin typeface="楷体" panose="02010609060101010101" pitchFamily="49" charset="-122"/>
              <a:ea typeface="楷体" panose="02010609060101010101" pitchFamily="49" charset="-122"/>
              <a:cs typeface="楷体" panose="02010609060101010101" pitchFamily="49" charset="-122"/>
            </a:endParaRPr>
          </a:p>
        </p:txBody>
      </p:sp>
      <p:sp>
        <p:nvSpPr>
          <p:cNvPr id="202" name=" 202"/>
          <p:cNvSpPr/>
          <p:nvPr/>
        </p:nvSpPr>
        <p:spPr>
          <a:xfrm>
            <a:off x="274955" y="290195"/>
            <a:ext cx="2355850" cy="2105660"/>
          </a:xfrm>
          <a:custGeom>
            <a:avLst/>
            <a:gdLst>
              <a:gd name="connsiteX0" fmla="*/ 0 w 1584176"/>
              <a:gd name="connsiteY0" fmla="*/ 0 h 1584176"/>
              <a:gd name="connsiteX1" fmla="*/ 1584176 w 1584176"/>
              <a:gd name="connsiteY1" fmla="*/ 0 h 1584176"/>
              <a:gd name="connsiteX2" fmla="*/ 1584176 w 1584176"/>
              <a:gd name="connsiteY2" fmla="*/ 187449 h 1584176"/>
              <a:gd name="connsiteX3" fmla="*/ 189611 w 1584176"/>
              <a:gd name="connsiteY3" fmla="*/ 187449 h 1584176"/>
              <a:gd name="connsiteX4" fmla="*/ 189611 w 1584176"/>
              <a:gd name="connsiteY4" fmla="*/ 1584176 h 1584176"/>
              <a:gd name="connsiteX5" fmla="*/ 0 w 1584176"/>
              <a:gd name="connsiteY5" fmla="*/ 1584176 h 1584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84176" h="1584176">
                <a:moveTo>
                  <a:pt x="0" y="0"/>
                </a:moveTo>
                <a:lnTo>
                  <a:pt x="1584176" y="0"/>
                </a:lnTo>
                <a:lnTo>
                  <a:pt x="1584176" y="187449"/>
                </a:lnTo>
                <a:lnTo>
                  <a:pt x="189611" y="187449"/>
                </a:lnTo>
                <a:lnTo>
                  <a:pt x="189611" y="1584176"/>
                </a:lnTo>
                <a:lnTo>
                  <a:pt x="0" y="1584176"/>
                </a:lnTo>
                <a:close/>
              </a:path>
            </a:pathLst>
          </a:cu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4" name=" 202"/>
          <p:cNvSpPr/>
          <p:nvPr/>
        </p:nvSpPr>
        <p:spPr>
          <a:xfrm flipH="1" flipV="1">
            <a:off x="9248140" y="3737610"/>
            <a:ext cx="2355850" cy="2105660"/>
          </a:xfrm>
          <a:custGeom>
            <a:avLst/>
            <a:gdLst>
              <a:gd name="connsiteX0" fmla="*/ 0 w 1584176"/>
              <a:gd name="connsiteY0" fmla="*/ 0 h 1584176"/>
              <a:gd name="connsiteX1" fmla="*/ 1584176 w 1584176"/>
              <a:gd name="connsiteY1" fmla="*/ 0 h 1584176"/>
              <a:gd name="connsiteX2" fmla="*/ 1584176 w 1584176"/>
              <a:gd name="connsiteY2" fmla="*/ 187449 h 1584176"/>
              <a:gd name="connsiteX3" fmla="*/ 189611 w 1584176"/>
              <a:gd name="connsiteY3" fmla="*/ 187449 h 1584176"/>
              <a:gd name="connsiteX4" fmla="*/ 189611 w 1584176"/>
              <a:gd name="connsiteY4" fmla="*/ 1584176 h 1584176"/>
              <a:gd name="connsiteX5" fmla="*/ 0 w 1584176"/>
              <a:gd name="connsiteY5" fmla="*/ 1584176 h 1584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84176" h="1584176">
                <a:moveTo>
                  <a:pt x="0" y="0"/>
                </a:moveTo>
                <a:lnTo>
                  <a:pt x="1584176" y="0"/>
                </a:lnTo>
                <a:lnTo>
                  <a:pt x="1584176" y="187449"/>
                </a:lnTo>
                <a:lnTo>
                  <a:pt x="189611" y="187449"/>
                </a:lnTo>
                <a:lnTo>
                  <a:pt x="189611" y="1584176"/>
                </a:lnTo>
                <a:lnTo>
                  <a:pt x="0" y="1584176"/>
                </a:lnTo>
                <a:close/>
              </a:path>
            </a:pathLst>
          </a:cu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347345" y="313055"/>
            <a:ext cx="3514725" cy="583565"/>
          </a:xfrm>
          <a:prstGeom prst="rect">
            <a:avLst/>
          </a:prstGeom>
          <a:noFill/>
          <a:ln>
            <a:noFill/>
          </a:ln>
        </p:spPr>
        <p:txBody>
          <a:bodyPr wrap="square" rtlCol="0" anchor="t">
            <a:spAutoFit/>
          </a:bodyPr>
          <a:lstStyle/>
          <a:p>
            <a:pPr algn="ctr"/>
            <a:r>
              <a:rPr lang="zh-CN" altLang="en-US" sz="3200">
                <a:latin typeface="楷体" panose="02010609060101010101" pitchFamily="49" charset="-122"/>
                <a:ea typeface="楷体" panose="02010609060101010101" pitchFamily="49" charset="-122"/>
                <a:sym typeface="+mn-ea"/>
              </a:rPr>
              <a:t>展开图：</a:t>
            </a:r>
            <a:endParaRPr lang="zh-CN" altLang="en-US" sz="3200" b="1">
              <a:solidFill>
                <a:schemeClr val="tx1"/>
              </a:solidFill>
              <a:effectLst>
                <a:outerShdw blurRad="38100" dist="19050" dir="2700000" algn="tl" rotWithShape="0">
                  <a:schemeClr val="dk1">
                    <a:alpha val="40000"/>
                  </a:schemeClr>
                </a:outerShdw>
              </a:effectLst>
              <a:latin typeface="楷体" panose="02010609060101010101" pitchFamily="49" charset="-122"/>
              <a:ea typeface="楷体" panose="02010609060101010101" pitchFamily="49" charset="-122"/>
              <a:sym typeface="+mn-ea"/>
            </a:endParaRPr>
          </a:p>
        </p:txBody>
      </p:sp>
      <p:cxnSp>
        <p:nvCxnSpPr>
          <p:cNvPr id="3" name="直接连接符 2"/>
          <p:cNvCxnSpPr/>
          <p:nvPr/>
        </p:nvCxnSpPr>
        <p:spPr>
          <a:xfrm>
            <a:off x="791210" y="2064385"/>
            <a:ext cx="0" cy="195453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791210" y="2064385"/>
            <a:ext cx="381635" cy="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8" name="空心弧 7"/>
          <p:cNvSpPr/>
          <p:nvPr/>
        </p:nvSpPr>
        <p:spPr>
          <a:xfrm>
            <a:off x="1536700" y="1833245"/>
            <a:ext cx="363855" cy="461645"/>
          </a:xfrm>
          <a:prstGeom prst="blockArc">
            <a:avLst>
              <a:gd name="adj1" fmla="val 10800000"/>
              <a:gd name="adj2" fmla="val 4932"/>
              <a:gd name="adj3" fmla="val 0"/>
            </a:avLst>
          </a:prstGeom>
          <a:noFill/>
          <a:ln w="28575" cmpd="sng">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 name="空心弧 8"/>
          <p:cNvSpPr/>
          <p:nvPr/>
        </p:nvSpPr>
        <p:spPr>
          <a:xfrm>
            <a:off x="1172845" y="1833245"/>
            <a:ext cx="363855" cy="461645"/>
          </a:xfrm>
          <a:prstGeom prst="blockArc">
            <a:avLst>
              <a:gd name="adj1" fmla="val 10800000"/>
              <a:gd name="adj2" fmla="val 4932"/>
              <a:gd name="adj3" fmla="val 0"/>
            </a:avLst>
          </a:prstGeom>
          <a:noFill/>
          <a:ln w="28575" cmpd="sng">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10" name="直接连接符 9"/>
          <p:cNvCxnSpPr/>
          <p:nvPr/>
        </p:nvCxnSpPr>
        <p:spPr>
          <a:xfrm>
            <a:off x="1030605" y="1957705"/>
            <a:ext cx="976630" cy="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1900555" y="2064385"/>
            <a:ext cx="1278255" cy="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12" name="矩形 11"/>
          <p:cNvSpPr/>
          <p:nvPr/>
        </p:nvSpPr>
        <p:spPr>
          <a:xfrm>
            <a:off x="3178175" y="1908175"/>
            <a:ext cx="328295" cy="440690"/>
          </a:xfrm>
          <a:prstGeom prst="rect">
            <a:avLst/>
          </a:prstGeom>
          <a:noFill/>
          <a:ln w="28575" cmpd="sng">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3098800" y="1678940"/>
            <a:ext cx="488950" cy="306705"/>
          </a:xfrm>
          <a:prstGeom prst="rect">
            <a:avLst/>
          </a:prstGeom>
          <a:noFill/>
        </p:spPr>
        <p:txBody>
          <a:bodyPr wrap="square" rtlCol="0">
            <a:spAutoFit/>
          </a:bodyPr>
          <a:lstStyle/>
          <a:p>
            <a:r>
              <a:rPr lang="en-US" altLang="zh-CN" sz="1400" b="1"/>
              <a:t>KA1</a:t>
            </a:r>
            <a:endParaRPr lang="en-US" altLang="zh-CN" sz="1400" b="1"/>
          </a:p>
        </p:txBody>
      </p:sp>
      <p:sp>
        <p:nvSpPr>
          <p:cNvPr id="15" name="矩形 14"/>
          <p:cNvSpPr/>
          <p:nvPr/>
        </p:nvSpPr>
        <p:spPr>
          <a:xfrm>
            <a:off x="4128135" y="1908175"/>
            <a:ext cx="328295" cy="440690"/>
          </a:xfrm>
          <a:prstGeom prst="rect">
            <a:avLst/>
          </a:prstGeom>
          <a:noFill/>
          <a:ln w="28575" cmpd="sng">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6" name="直接连接符 15"/>
          <p:cNvCxnSpPr/>
          <p:nvPr/>
        </p:nvCxnSpPr>
        <p:spPr>
          <a:xfrm>
            <a:off x="3507105" y="2064385"/>
            <a:ext cx="621030" cy="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4456430" y="2063750"/>
            <a:ext cx="621030" cy="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18" name="矩形 17"/>
          <p:cNvSpPr/>
          <p:nvPr/>
        </p:nvSpPr>
        <p:spPr>
          <a:xfrm>
            <a:off x="5078095" y="1908175"/>
            <a:ext cx="328295" cy="440690"/>
          </a:xfrm>
          <a:prstGeom prst="rect">
            <a:avLst/>
          </a:prstGeom>
          <a:noFill/>
          <a:ln w="28575" cmpd="sng">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9" name="直接连接符 18"/>
          <p:cNvCxnSpPr/>
          <p:nvPr/>
        </p:nvCxnSpPr>
        <p:spPr>
          <a:xfrm>
            <a:off x="5406390" y="2064385"/>
            <a:ext cx="337185" cy="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5743575" y="2064385"/>
            <a:ext cx="8890" cy="177673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21" name="文本框 20"/>
          <p:cNvSpPr txBox="1"/>
          <p:nvPr/>
        </p:nvSpPr>
        <p:spPr>
          <a:xfrm>
            <a:off x="4047490" y="1678940"/>
            <a:ext cx="488950" cy="306705"/>
          </a:xfrm>
          <a:prstGeom prst="rect">
            <a:avLst/>
          </a:prstGeom>
          <a:noFill/>
        </p:spPr>
        <p:txBody>
          <a:bodyPr wrap="square" rtlCol="0">
            <a:spAutoFit/>
          </a:bodyPr>
          <a:lstStyle/>
          <a:p>
            <a:r>
              <a:rPr lang="en-US" altLang="zh-CN" sz="1400" b="1"/>
              <a:t>KA3</a:t>
            </a:r>
            <a:endParaRPr lang="en-US" altLang="zh-CN" sz="1400" b="1"/>
          </a:p>
        </p:txBody>
      </p:sp>
      <p:sp>
        <p:nvSpPr>
          <p:cNvPr id="22" name="文本框 21"/>
          <p:cNvSpPr txBox="1"/>
          <p:nvPr/>
        </p:nvSpPr>
        <p:spPr>
          <a:xfrm>
            <a:off x="4998085" y="1678940"/>
            <a:ext cx="488950" cy="306705"/>
          </a:xfrm>
          <a:prstGeom prst="rect">
            <a:avLst/>
          </a:prstGeom>
          <a:noFill/>
        </p:spPr>
        <p:txBody>
          <a:bodyPr wrap="square" rtlCol="0">
            <a:spAutoFit/>
          </a:bodyPr>
          <a:lstStyle/>
          <a:p>
            <a:r>
              <a:rPr lang="en-US" altLang="zh-CN" sz="1400" b="1"/>
              <a:t>KA5</a:t>
            </a:r>
            <a:endParaRPr lang="en-US" altLang="zh-CN" sz="1400" b="1"/>
          </a:p>
        </p:txBody>
      </p:sp>
      <p:cxnSp>
        <p:nvCxnSpPr>
          <p:cNvPr id="23" name="直接连接符 22"/>
          <p:cNvCxnSpPr/>
          <p:nvPr/>
        </p:nvCxnSpPr>
        <p:spPr>
          <a:xfrm>
            <a:off x="791210" y="2855595"/>
            <a:ext cx="381635" cy="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24" name="空心弧 23"/>
          <p:cNvSpPr/>
          <p:nvPr/>
        </p:nvSpPr>
        <p:spPr>
          <a:xfrm>
            <a:off x="1536700" y="2624455"/>
            <a:ext cx="363855" cy="461645"/>
          </a:xfrm>
          <a:prstGeom prst="blockArc">
            <a:avLst>
              <a:gd name="adj1" fmla="val 10800000"/>
              <a:gd name="adj2" fmla="val 4932"/>
              <a:gd name="adj3" fmla="val 0"/>
            </a:avLst>
          </a:prstGeom>
          <a:noFill/>
          <a:ln w="28575" cmpd="sng">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5" name="空心弧 24"/>
          <p:cNvSpPr/>
          <p:nvPr/>
        </p:nvSpPr>
        <p:spPr>
          <a:xfrm>
            <a:off x="1172845" y="2624455"/>
            <a:ext cx="363855" cy="461645"/>
          </a:xfrm>
          <a:prstGeom prst="blockArc">
            <a:avLst>
              <a:gd name="adj1" fmla="val 10800000"/>
              <a:gd name="adj2" fmla="val 4932"/>
              <a:gd name="adj3" fmla="val 0"/>
            </a:avLst>
          </a:prstGeom>
          <a:noFill/>
          <a:ln w="28575" cmpd="sng">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26" name="直接连接符 25"/>
          <p:cNvCxnSpPr/>
          <p:nvPr/>
        </p:nvCxnSpPr>
        <p:spPr>
          <a:xfrm>
            <a:off x="1030605" y="2748915"/>
            <a:ext cx="976630" cy="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7" name="直接连接符 26"/>
          <p:cNvCxnSpPr>
            <a:endCxn id="37" idx="1"/>
          </p:cNvCxnSpPr>
          <p:nvPr/>
        </p:nvCxnSpPr>
        <p:spPr>
          <a:xfrm>
            <a:off x="791210" y="3834130"/>
            <a:ext cx="4286885" cy="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28" name="矩形 27"/>
          <p:cNvSpPr/>
          <p:nvPr/>
        </p:nvSpPr>
        <p:spPr>
          <a:xfrm>
            <a:off x="3178175" y="2699385"/>
            <a:ext cx="328295" cy="440690"/>
          </a:xfrm>
          <a:prstGeom prst="rect">
            <a:avLst/>
          </a:prstGeom>
          <a:noFill/>
          <a:ln w="28575" cmpd="sng">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文本框 28"/>
          <p:cNvSpPr txBox="1"/>
          <p:nvPr/>
        </p:nvSpPr>
        <p:spPr>
          <a:xfrm>
            <a:off x="3098800" y="2470150"/>
            <a:ext cx="488950" cy="306705"/>
          </a:xfrm>
          <a:prstGeom prst="rect">
            <a:avLst/>
          </a:prstGeom>
          <a:noFill/>
        </p:spPr>
        <p:txBody>
          <a:bodyPr wrap="square" rtlCol="0">
            <a:spAutoFit/>
          </a:bodyPr>
          <a:lstStyle/>
          <a:p>
            <a:r>
              <a:rPr lang="en-US" altLang="zh-CN" sz="1400" b="1"/>
              <a:t>KA2</a:t>
            </a:r>
            <a:endParaRPr lang="en-US" altLang="zh-CN" sz="1400" b="1"/>
          </a:p>
        </p:txBody>
      </p:sp>
      <p:sp>
        <p:nvSpPr>
          <p:cNvPr id="30" name="矩形 29"/>
          <p:cNvSpPr/>
          <p:nvPr/>
        </p:nvSpPr>
        <p:spPr>
          <a:xfrm>
            <a:off x="4128135" y="2699385"/>
            <a:ext cx="328295" cy="440690"/>
          </a:xfrm>
          <a:prstGeom prst="rect">
            <a:avLst/>
          </a:prstGeom>
          <a:noFill/>
          <a:ln w="28575" cmpd="sng">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1" name="直接连接符 30"/>
          <p:cNvCxnSpPr/>
          <p:nvPr/>
        </p:nvCxnSpPr>
        <p:spPr>
          <a:xfrm>
            <a:off x="3507105" y="2855595"/>
            <a:ext cx="621030" cy="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4456430" y="2854960"/>
            <a:ext cx="621030" cy="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33" name="矩形 32"/>
          <p:cNvSpPr/>
          <p:nvPr/>
        </p:nvSpPr>
        <p:spPr>
          <a:xfrm>
            <a:off x="5078095" y="2699385"/>
            <a:ext cx="328295" cy="440690"/>
          </a:xfrm>
          <a:prstGeom prst="rect">
            <a:avLst/>
          </a:prstGeom>
          <a:noFill/>
          <a:ln w="28575" cmpd="sng">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4" name="直接连接符 33"/>
          <p:cNvCxnSpPr/>
          <p:nvPr/>
        </p:nvCxnSpPr>
        <p:spPr>
          <a:xfrm>
            <a:off x="5406390" y="2855595"/>
            <a:ext cx="337185" cy="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35" name="文本框 34"/>
          <p:cNvSpPr txBox="1"/>
          <p:nvPr/>
        </p:nvSpPr>
        <p:spPr>
          <a:xfrm>
            <a:off x="4047490" y="2470150"/>
            <a:ext cx="488950" cy="306705"/>
          </a:xfrm>
          <a:prstGeom prst="rect">
            <a:avLst/>
          </a:prstGeom>
          <a:noFill/>
        </p:spPr>
        <p:txBody>
          <a:bodyPr wrap="square" rtlCol="0">
            <a:spAutoFit/>
          </a:bodyPr>
          <a:lstStyle/>
          <a:p>
            <a:r>
              <a:rPr lang="en-US" altLang="zh-CN" sz="1400" b="1"/>
              <a:t>KA4</a:t>
            </a:r>
            <a:endParaRPr lang="en-US" altLang="zh-CN" sz="1400" b="1"/>
          </a:p>
        </p:txBody>
      </p:sp>
      <p:sp>
        <p:nvSpPr>
          <p:cNvPr id="36" name="文本框 35"/>
          <p:cNvSpPr txBox="1"/>
          <p:nvPr/>
        </p:nvSpPr>
        <p:spPr>
          <a:xfrm>
            <a:off x="4998085" y="2470150"/>
            <a:ext cx="488950" cy="306705"/>
          </a:xfrm>
          <a:prstGeom prst="rect">
            <a:avLst/>
          </a:prstGeom>
          <a:noFill/>
        </p:spPr>
        <p:txBody>
          <a:bodyPr wrap="square" rtlCol="0">
            <a:spAutoFit/>
          </a:bodyPr>
          <a:lstStyle/>
          <a:p>
            <a:r>
              <a:rPr lang="en-US" altLang="zh-CN" sz="1400" b="1"/>
              <a:t>KA6</a:t>
            </a:r>
            <a:endParaRPr lang="en-US" altLang="zh-CN" sz="1400" b="1"/>
          </a:p>
        </p:txBody>
      </p:sp>
      <p:sp>
        <p:nvSpPr>
          <p:cNvPr id="37" name="矩形 36"/>
          <p:cNvSpPr/>
          <p:nvPr/>
        </p:nvSpPr>
        <p:spPr>
          <a:xfrm>
            <a:off x="5078095" y="3613785"/>
            <a:ext cx="328295" cy="440690"/>
          </a:xfrm>
          <a:prstGeom prst="rect">
            <a:avLst/>
          </a:prstGeom>
          <a:noFill/>
          <a:ln w="28575" cmpd="sng">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8" name="直接连接符 37"/>
          <p:cNvCxnSpPr/>
          <p:nvPr/>
        </p:nvCxnSpPr>
        <p:spPr>
          <a:xfrm>
            <a:off x="1900555" y="2854960"/>
            <a:ext cx="1278255" cy="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5406390" y="3834130"/>
            <a:ext cx="346075" cy="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a:off x="631190" y="4018915"/>
            <a:ext cx="319405" cy="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a:off x="684530" y="4097020"/>
            <a:ext cx="212725" cy="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a:off x="728980" y="4175125"/>
            <a:ext cx="124460" cy="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43" name="文本框 42"/>
          <p:cNvSpPr txBox="1"/>
          <p:nvPr/>
        </p:nvSpPr>
        <p:spPr>
          <a:xfrm>
            <a:off x="1900555" y="3900170"/>
            <a:ext cx="408305" cy="368300"/>
          </a:xfrm>
          <a:prstGeom prst="rect">
            <a:avLst/>
          </a:prstGeom>
          <a:noFill/>
        </p:spPr>
        <p:txBody>
          <a:bodyPr wrap="square" rtlCol="0">
            <a:spAutoFit/>
          </a:bodyPr>
          <a:lstStyle/>
          <a:p>
            <a:r>
              <a:rPr lang="en-US" altLang="zh-CN" b="1"/>
              <a:t>N</a:t>
            </a:r>
            <a:endParaRPr lang="en-US" altLang="zh-CN" b="1"/>
          </a:p>
        </p:txBody>
      </p:sp>
      <p:sp>
        <p:nvSpPr>
          <p:cNvPr id="44" name="文本框 43"/>
          <p:cNvSpPr txBox="1"/>
          <p:nvPr/>
        </p:nvSpPr>
        <p:spPr>
          <a:xfrm>
            <a:off x="2006600" y="2904490"/>
            <a:ext cx="310515" cy="368300"/>
          </a:xfrm>
          <a:prstGeom prst="rect">
            <a:avLst/>
          </a:prstGeom>
          <a:noFill/>
        </p:spPr>
        <p:txBody>
          <a:bodyPr wrap="square" rtlCol="0">
            <a:spAutoFit/>
          </a:bodyPr>
          <a:lstStyle/>
          <a:p>
            <a:r>
              <a:rPr lang="en-US" altLang="zh-CN" b="1"/>
              <a:t>C</a:t>
            </a:r>
            <a:endParaRPr lang="en-US" altLang="zh-CN" b="1"/>
          </a:p>
        </p:txBody>
      </p:sp>
      <p:sp>
        <p:nvSpPr>
          <p:cNvPr id="45" name="文本框 44"/>
          <p:cNvSpPr txBox="1"/>
          <p:nvPr/>
        </p:nvSpPr>
        <p:spPr>
          <a:xfrm>
            <a:off x="2015490" y="2073910"/>
            <a:ext cx="302260" cy="368300"/>
          </a:xfrm>
          <a:prstGeom prst="rect">
            <a:avLst/>
          </a:prstGeom>
          <a:noFill/>
        </p:spPr>
        <p:txBody>
          <a:bodyPr wrap="square" rtlCol="0">
            <a:spAutoFit/>
          </a:bodyPr>
          <a:lstStyle/>
          <a:p>
            <a:r>
              <a:rPr lang="en-US" altLang="zh-CN" b="1"/>
              <a:t>A</a:t>
            </a:r>
            <a:endParaRPr lang="en-US" altLang="zh-CN" b="1"/>
          </a:p>
        </p:txBody>
      </p:sp>
      <p:graphicFrame>
        <p:nvGraphicFramePr>
          <p:cNvPr id="46" name="对象 45">
            <a:hlinkClick r:id="" action="ppaction://ole?verb=0"/>
          </p:cNvPr>
          <p:cNvGraphicFramePr>
            <a:graphicFrameLocks noChangeAspect="1"/>
          </p:cNvGraphicFramePr>
          <p:nvPr/>
        </p:nvGraphicFramePr>
        <p:xfrm>
          <a:off x="1405890" y="1476375"/>
          <a:ext cx="494665" cy="356870"/>
        </p:xfrm>
        <a:graphic>
          <a:graphicData uri="http://schemas.openxmlformats.org/presentationml/2006/ole">
            <mc:AlternateContent xmlns:mc="http://schemas.openxmlformats.org/markup-compatibility/2006">
              <mc:Choice xmlns:v="urn:schemas-microsoft-com:vml" Requires="v">
                <p:oleObj spid="_x0000_s2051" name="" r:id="rId1" imgW="254000" imgH="228600" progId="Equation.KSEE3">
                  <p:embed/>
                </p:oleObj>
              </mc:Choice>
              <mc:Fallback>
                <p:oleObj name="" r:id="rId1" imgW="254000" imgH="228600" progId="Equation.KSEE3">
                  <p:embed/>
                  <p:pic>
                    <p:nvPicPr>
                      <p:cNvPr id="0" name="图片 1024"/>
                      <p:cNvPicPr/>
                      <p:nvPr/>
                    </p:nvPicPr>
                    <p:blipFill>
                      <a:blip r:embed="rId2"/>
                      <a:stretch>
                        <a:fillRect/>
                      </a:stretch>
                    </p:blipFill>
                    <p:spPr>
                      <a:xfrm>
                        <a:off x="1405890" y="1476375"/>
                        <a:ext cx="494665" cy="356870"/>
                      </a:xfrm>
                      <a:prstGeom prst="rect">
                        <a:avLst/>
                      </a:prstGeom>
                    </p:spPr>
                  </p:pic>
                </p:oleObj>
              </mc:Fallback>
            </mc:AlternateContent>
          </a:graphicData>
        </a:graphic>
      </p:graphicFrame>
      <p:graphicFrame>
        <p:nvGraphicFramePr>
          <p:cNvPr id="47" name="对象 46">
            <a:hlinkClick r:id="" action="ppaction://ole?verb=0"/>
          </p:cNvPr>
          <p:cNvGraphicFramePr>
            <a:graphicFrameLocks noChangeAspect="1"/>
          </p:cNvGraphicFramePr>
          <p:nvPr/>
        </p:nvGraphicFramePr>
        <p:xfrm>
          <a:off x="1405255" y="2267585"/>
          <a:ext cx="495300" cy="356870"/>
        </p:xfrm>
        <a:graphic>
          <a:graphicData uri="http://schemas.openxmlformats.org/presentationml/2006/ole">
            <mc:AlternateContent xmlns:mc="http://schemas.openxmlformats.org/markup-compatibility/2006">
              <mc:Choice xmlns:v="urn:schemas-microsoft-com:vml" Requires="v">
                <p:oleObj spid="_x0000_s2052" name="" r:id="rId3" imgW="254000" imgH="228600" progId="Equation.KSEE3">
                  <p:embed/>
                </p:oleObj>
              </mc:Choice>
              <mc:Fallback>
                <p:oleObj name="" r:id="rId3" imgW="254000" imgH="228600" progId="Equation.KSEE3">
                  <p:embed/>
                  <p:pic>
                    <p:nvPicPr>
                      <p:cNvPr id="0" name="图片 1025"/>
                      <p:cNvPicPr/>
                      <p:nvPr/>
                    </p:nvPicPr>
                    <p:blipFill>
                      <a:blip r:embed="rId4"/>
                      <a:stretch>
                        <a:fillRect/>
                      </a:stretch>
                    </p:blipFill>
                    <p:spPr>
                      <a:xfrm>
                        <a:off x="1405255" y="2267585"/>
                        <a:ext cx="495300" cy="356870"/>
                      </a:xfrm>
                      <a:prstGeom prst="rect">
                        <a:avLst/>
                      </a:prstGeom>
                    </p:spPr>
                  </p:pic>
                </p:oleObj>
              </mc:Fallback>
            </mc:AlternateContent>
          </a:graphicData>
        </a:graphic>
      </p:graphicFrame>
      <p:sp>
        <p:nvSpPr>
          <p:cNvPr id="48" name="文本框 47"/>
          <p:cNvSpPr txBox="1"/>
          <p:nvPr/>
        </p:nvSpPr>
        <p:spPr>
          <a:xfrm>
            <a:off x="4997450" y="3384550"/>
            <a:ext cx="488950" cy="306705"/>
          </a:xfrm>
          <a:prstGeom prst="rect">
            <a:avLst/>
          </a:prstGeom>
          <a:noFill/>
        </p:spPr>
        <p:txBody>
          <a:bodyPr wrap="square" rtlCol="0">
            <a:spAutoFit/>
          </a:bodyPr>
          <a:lstStyle/>
          <a:p>
            <a:r>
              <a:rPr lang="en-US" altLang="zh-CN" sz="1400" b="1"/>
              <a:t>KA7</a:t>
            </a:r>
            <a:endParaRPr lang="en-US" altLang="zh-CN" sz="1400" b="1"/>
          </a:p>
        </p:txBody>
      </p:sp>
      <p:cxnSp>
        <p:nvCxnSpPr>
          <p:cNvPr id="50" name="直接连接符 49"/>
          <p:cNvCxnSpPr/>
          <p:nvPr/>
        </p:nvCxnSpPr>
        <p:spPr>
          <a:xfrm>
            <a:off x="781685" y="4511675"/>
            <a:ext cx="0" cy="1786255"/>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a:off x="781685" y="4772025"/>
            <a:ext cx="855345" cy="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52" name="直接箭头连接符 51"/>
          <p:cNvCxnSpPr/>
          <p:nvPr/>
        </p:nvCxnSpPr>
        <p:spPr>
          <a:xfrm>
            <a:off x="2193290" y="4772025"/>
            <a:ext cx="1702435" cy="0"/>
          </a:xfrm>
          <a:prstGeom prst="straightConnector1">
            <a:avLst/>
          </a:prstGeom>
          <a:ln w="28575" cmpd="sng">
            <a:solidFill>
              <a:schemeClr val="tx1"/>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a:off x="781685" y="5137785"/>
            <a:ext cx="855345" cy="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a:off x="781685" y="5530850"/>
            <a:ext cx="855345" cy="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a:off x="2193290" y="5137785"/>
            <a:ext cx="855345" cy="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a:off x="2193290" y="5530850"/>
            <a:ext cx="855345" cy="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57" name="直接连接符 56"/>
          <p:cNvCxnSpPr/>
          <p:nvPr/>
        </p:nvCxnSpPr>
        <p:spPr>
          <a:xfrm>
            <a:off x="3044190" y="4772025"/>
            <a:ext cx="0" cy="758825"/>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58" name="直接连接符 57"/>
          <p:cNvCxnSpPr/>
          <p:nvPr/>
        </p:nvCxnSpPr>
        <p:spPr>
          <a:xfrm flipH="1">
            <a:off x="1653540" y="4760595"/>
            <a:ext cx="572770" cy="164465"/>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flipH="1">
            <a:off x="1637030" y="5137785"/>
            <a:ext cx="572770" cy="164465"/>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flipH="1">
            <a:off x="1653540" y="5530850"/>
            <a:ext cx="572770" cy="164465"/>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61" name="文本框 60"/>
          <p:cNvSpPr txBox="1"/>
          <p:nvPr/>
        </p:nvSpPr>
        <p:spPr>
          <a:xfrm>
            <a:off x="4173855" y="4552315"/>
            <a:ext cx="1570355" cy="365760"/>
          </a:xfrm>
          <a:prstGeom prst="rect">
            <a:avLst/>
          </a:prstGeom>
          <a:noFill/>
        </p:spPr>
        <p:txBody>
          <a:bodyPr wrap="square" rtlCol="0">
            <a:spAutoFit/>
          </a:bodyPr>
          <a:lstStyle/>
          <a:p>
            <a:r>
              <a:rPr lang="zh-CN" altLang="zh-CN" b="1"/>
              <a:t>启动信号</a:t>
            </a:r>
            <a:endParaRPr lang="zh-CN" altLang="zh-CN" b="1"/>
          </a:p>
        </p:txBody>
      </p:sp>
      <p:sp>
        <p:nvSpPr>
          <p:cNvPr id="62" name="文本框 61"/>
          <p:cNvSpPr txBox="1"/>
          <p:nvPr/>
        </p:nvSpPr>
        <p:spPr>
          <a:xfrm>
            <a:off x="1601470" y="4488815"/>
            <a:ext cx="676275" cy="306705"/>
          </a:xfrm>
          <a:prstGeom prst="rect">
            <a:avLst/>
          </a:prstGeom>
          <a:noFill/>
        </p:spPr>
        <p:txBody>
          <a:bodyPr wrap="square" rtlCol="0">
            <a:spAutoFit/>
          </a:bodyPr>
          <a:lstStyle/>
          <a:p>
            <a:r>
              <a:rPr lang="en-US" altLang="zh-CN" sz="1400" b="1"/>
              <a:t>KS1</a:t>
            </a:r>
            <a:endParaRPr lang="en-US" altLang="zh-CN" sz="1400" b="1"/>
          </a:p>
        </p:txBody>
      </p:sp>
      <p:sp>
        <p:nvSpPr>
          <p:cNvPr id="63" name="文本框 62"/>
          <p:cNvSpPr txBox="1"/>
          <p:nvPr/>
        </p:nvSpPr>
        <p:spPr>
          <a:xfrm>
            <a:off x="1653540" y="4928870"/>
            <a:ext cx="676275" cy="306705"/>
          </a:xfrm>
          <a:prstGeom prst="rect">
            <a:avLst/>
          </a:prstGeom>
          <a:noFill/>
        </p:spPr>
        <p:txBody>
          <a:bodyPr wrap="square" rtlCol="0">
            <a:spAutoFit/>
          </a:bodyPr>
          <a:lstStyle/>
          <a:p>
            <a:r>
              <a:rPr lang="en-US" altLang="zh-CN" sz="1400" b="1"/>
              <a:t>KS2</a:t>
            </a:r>
            <a:endParaRPr lang="en-US" altLang="zh-CN" sz="1400" b="1"/>
          </a:p>
        </p:txBody>
      </p:sp>
      <p:sp>
        <p:nvSpPr>
          <p:cNvPr id="64" name="文本框 63"/>
          <p:cNvSpPr txBox="1"/>
          <p:nvPr/>
        </p:nvSpPr>
        <p:spPr>
          <a:xfrm>
            <a:off x="1653540" y="5321935"/>
            <a:ext cx="676275" cy="306705"/>
          </a:xfrm>
          <a:prstGeom prst="rect">
            <a:avLst/>
          </a:prstGeom>
          <a:noFill/>
        </p:spPr>
        <p:txBody>
          <a:bodyPr wrap="square" rtlCol="0">
            <a:spAutoFit/>
          </a:bodyPr>
          <a:lstStyle/>
          <a:p>
            <a:r>
              <a:rPr lang="en-US" altLang="zh-CN" sz="1400" b="1"/>
              <a:t>KS3</a:t>
            </a:r>
            <a:endParaRPr lang="en-US" altLang="zh-CN" sz="1400" b="1"/>
          </a:p>
        </p:txBody>
      </p:sp>
      <p:cxnSp>
        <p:nvCxnSpPr>
          <p:cNvPr id="66" name="直接连接符 65"/>
          <p:cNvCxnSpPr/>
          <p:nvPr/>
        </p:nvCxnSpPr>
        <p:spPr>
          <a:xfrm>
            <a:off x="6576695" y="1561465"/>
            <a:ext cx="0" cy="477647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a:off x="6427470" y="1049655"/>
            <a:ext cx="333375" cy="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68" name="文本框 67"/>
          <p:cNvSpPr txBox="1"/>
          <p:nvPr/>
        </p:nvSpPr>
        <p:spPr>
          <a:xfrm>
            <a:off x="6355715" y="730250"/>
            <a:ext cx="537210" cy="642620"/>
          </a:xfrm>
          <a:prstGeom prst="rect">
            <a:avLst/>
          </a:prstGeom>
          <a:noFill/>
        </p:spPr>
        <p:txBody>
          <a:bodyPr wrap="square" rtlCol="0">
            <a:spAutoFit/>
          </a:bodyPr>
          <a:lstStyle/>
          <a:p>
            <a:r>
              <a:rPr lang="en-US" altLang="zh-CN" b="1"/>
              <a:t>+WC</a:t>
            </a:r>
            <a:endParaRPr lang="en-US" altLang="zh-CN" b="1"/>
          </a:p>
        </p:txBody>
      </p:sp>
      <p:sp>
        <p:nvSpPr>
          <p:cNvPr id="69" name="矩形 68"/>
          <p:cNvSpPr/>
          <p:nvPr/>
        </p:nvSpPr>
        <p:spPr>
          <a:xfrm>
            <a:off x="6504305" y="1153795"/>
            <a:ext cx="144780" cy="407670"/>
          </a:xfrm>
          <a:prstGeom prst="rect">
            <a:avLst/>
          </a:prstGeom>
          <a:noFill/>
          <a:ln w="28575" cmpd="sng">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0" name="直接连接符 69"/>
          <p:cNvCxnSpPr/>
          <p:nvPr/>
        </p:nvCxnSpPr>
        <p:spPr>
          <a:xfrm>
            <a:off x="6576695" y="1049655"/>
            <a:ext cx="0" cy="11811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71" name="文本框 70"/>
          <p:cNvSpPr txBox="1"/>
          <p:nvPr/>
        </p:nvSpPr>
        <p:spPr>
          <a:xfrm>
            <a:off x="6068695" y="1167765"/>
            <a:ext cx="358775" cy="642620"/>
          </a:xfrm>
          <a:prstGeom prst="rect">
            <a:avLst/>
          </a:prstGeom>
          <a:noFill/>
        </p:spPr>
        <p:txBody>
          <a:bodyPr wrap="square" rtlCol="0">
            <a:spAutoFit/>
          </a:bodyPr>
          <a:lstStyle/>
          <a:p>
            <a:r>
              <a:rPr lang="en-US" altLang="zh-CN" b="1"/>
              <a:t>FU</a:t>
            </a:r>
            <a:endParaRPr lang="en-US" altLang="zh-CN" b="1"/>
          </a:p>
        </p:txBody>
      </p:sp>
      <p:sp>
        <p:nvSpPr>
          <p:cNvPr id="72" name="文本框 71"/>
          <p:cNvSpPr txBox="1"/>
          <p:nvPr/>
        </p:nvSpPr>
        <p:spPr>
          <a:xfrm>
            <a:off x="9506585" y="1234440"/>
            <a:ext cx="364490" cy="520065"/>
          </a:xfrm>
          <a:prstGeom prst="rect">
            <a:avLst/>
          </a:prstGeom>
          <a:noFill/>
        </p:spPr>
        <p:txBody>
          <a:bodyPr wrap="square" rtlCol="0">
            <a:spAutoFit/>
          </a:bodyPr>
          <a:lstStyle/>
          <a:p>
            <a:r>
              <a:rPr lang="en-US" altLang="zh-CN" sz="1400" b="1"/>
              <a:t>KM</a:t>
            </a:r>
            <a:endParaRPr lang="en-US" altLang="zh-CN" sz="1400" b="1"/>
          </a:p>
        </p:txBody>
      </p:sp>
      <p:cxnSp>
        <p:nvCxnSpPr>
          <p:cNvPr id="73" name="直接连接符 72"/>
          <p:cNvCxnSpPr/>
          <p:nvPr/>
        </p:nvCxnSpPr>
        <p:spPr>
          <a:xfrm>
            <a:off x="6577965" y="1760220"/>
            <a:ext cx="308610" cy="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a:off x="7134860" y="1760220"/>
            <a:ext cx="2418080" cy="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75" name="直接连接符 74"/>
          <p:cNvCxnSpPr/>
          <p:nvPr/>
        </p:nvCxnSpPr>
        <p:spPr>
          <a:xfrm flipH="1">
            <a:off x="6886575" y="1760220"/>
            <a:ext cx="248285" cy="144145"/>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76" name="矩形 75"/>
          <p:cNvSpPr/>
          <p:nvPr/>
        </p:nvSpPr>
        <p:spPr>
          <a:xfrm>
            <a:off x="9552940" y="1501775"/>
            <a:ext cx="260350" cy="542290"/>
          </a:xfrm>
          <a:prstGeom prst="rect">
            <a:avLst/>
          </a:prstGeom>
          <a:noFill/>
          <a:ln w="28575" cmpd="sng">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7" name="直接连接符 76"/>
          <p:cNvCxnSpPr/>
          <p:nvPr/>
        </p:nvCxnSpPr>
        <p:spPr>
          <a:xfrm>
            <a:off x="6570345" y="2117090"/>
            <a:ext cx="308610" cy="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78" name="直接连接符 77"/>
          <p:cNvCxnSpPr/>
          <p:nvPr/>
        </p:nvCxnSpPr>
        <p:spPr>
          <a:xfrm flipH="1">
            <a:off x="6878955" y="2117090"/>
            <a:ext cx="248285" cy="144145"/>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79" name="直接连接符 78"/>
          <p:cNvCxnSpPr/>
          <p:nvPr/>
        </p:nvCxnSpPr>
        <p:spPr>
          <a:xfrm>
            <a:off x="7487920" y="1753870"/>
            <a:ext cx="0" cy="363855"/>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80" name="直接连接符 79"/>
          <p:cNvCxnSpPr/>
          <p:nvPr/>
        </p:nvCxnSpPr>
        <p:spPr>
          <a:xfrm>
            <a:off x="7126605" y="2117090"/>
            <a:ext cx="361315" cy="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81" name="直接连接符 80"/>
          <p:cNvCxnSpPr/>
          <p:nvPr/>
        </p:nvCxnSpPr>
        <p:spPr>
          <a:xfrm>
            <a:off x="6584315" y="2657475"/>
            <a:ext cx="308610" cy="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a:off x="7140575" y="2657475"/>
            <a:ext cx="2418080" cy="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H="1">
            <a:off x="6892925" y="2657475"/>
            <a:ext cx="248285" cy="144145"/>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84" name="矩形 83"/>
          <p:cNvSpPr/>
          <p:nvPr/>
        </p:nvSpPr>
        <p:spPr>
          <a:xfrm>
            <a:off x="9558655" y="2399030"/>
            <a:ext cx="260350" cy="542290"/>
          </a:xfrm>
          <a:prstGeom prst="rect">
            <a:avLst/>
          </a:prstGeom>
          <a:noFill/>
          <a:ln w="28575" cmpd="sng">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5" name="直接连接符 84"/>
          <p:cNvCxnSpPr/>
          <p:nvPr/>
        </p:nvCxnSpPr>
        <p:spPr>
          <a:xfrm>
            <a:off x="6576695" y="3014345"/>
            <a:ext cx="308610" cy="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86" name="直接连接符 85"/>
          <p:cNvCxnSpPr/>
          <p:nvPr/>
        </p:nvCxnSpPr>
        <p:spPr>
          <a:xfrm flipH="1">
            <a:off x="6885305" y="3014345"/>
            <a:ext cx="248285" cy="144145"/>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87" name="直接连接符 86"/>
          <p:cNvCxnSpPr/>
          <p:nvPr/>
        </p:nvCxnSpPr>
        <p:spPr>
          <a:xfrm>
            <a:off x="7494270" y="2651125"/>
            <a:ext cx="0" cy="363855"/>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88" name="直接连接符 87"/>
          <p:cNvCxnSpPr/>
          <p:nvPr/>
        </p:nvCxnSpPr>
        <p:spPr>
          <a:xfrm>
            <a:off x="7132955" y="3014345"/>
            <a:ext cx="361315" cy="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89" name="文本框 88"/>
          <p:cNvSpPr txBox="1"/>
          <p:nvPr/>
        </p:nvSpPr>
        <p:spPr>
          <a:xfrm>
            <a:off x="9506585" y="2137410"/>
            <a:ext cx="439420" cy="520065"/>
          </a:xfrm>
          <a:prstGeom prst="rect">
            <a:avLst/>
          </a:prstGeom>
          <a:noFill/>
        </p:spPr>
        <p:txBody>
          <a:bodyPr wrap="square" rtlCol="0">
            <a:spAutoFit/>
          </a:bodyPr>
          <a:lstStyle/>
          <a:p>
            <a:r>
              <a:rPr lang="en-US" altLang="zh-CN" sz="1400" b="1"/>
              <a:t>KT1</a:t>
            </a:r>
            <a:endParaRPr lang="en-US" altLang="zh-CN" sz="1400" b="1"/>
          </a:p>
        </p:txBody>
      </p:sp>
      <p:sp>
        <p:nvSpPr>
          <p:cNvPr id="90" name="文本框 89"/>
          <p:cNvSpPr txBox="1"/>
          <p:nvPr/>
        </p:nvSpPr>
        <p:spPr>
          <a:xfrm>
            <a:off x="6882130" y="1501775"/>
            <a:ext cx="473710" cy="520065"/>
          </a:xfrm>
          <a:prstGeom prst="rect">
            <a:avLst/>
          </a:prstGeom>
          <a:noFill/>
        </p:spPr>
        <p:txBody>
          <a:bodyPr wrap="square" rtlCol="0">
            <a:spAutoFit/>
          </a:bodyPr>
          <a:lstStyle/>
          <a:p>
            <a:r>
              <a:rPr lang="en-US" altLang="zh-CN" sz="1400" b="1"/>
              <a:t>KA1</a:t>
            </a:r>
            <a:endParaRPr lang="en-US" altLang="zh-CN" sz="1400" b="1"/>
          </a:p>
        </p:txBody>
      </p:sp>
      <p:sp>
        <p:nvSpPr>
          <p:cNvPr id="91" name="文本框 90"/>
          <p:cNvSpPr txBox="1"/>
          <p:nvPr/>
        </p:nvSpPr>
        <p:spPr>
          <a:xfrm>
            <a:off x="6873875" y="1871345"/>
            <a:ext cx="473710" cy="520065"/>
          </a:xfrm>
          <a:prstGeom prst="rect">
            <a:avLst/>
          </a:prstGeom>
          <a:noFill/>
        </p:spPr>
        <p:txBody>
          <a:bodyPr wrap="square" rtlCol="0">
            <a:spAutoFit/>
          </a:bodyPr>
          <a:lstStyle/>
          <a:p>
            <a:r>
              <a:rPr lang="en-US" altLang="zh-CN" sz="1400" b="1"/>
              <a:t>KA2</a:t>
            </a:r>
            <a:endParaRPr lang="en-US" altLang="zh-CN" sz="1400" b="1"/>
          </a:p>
        </p:txBody>
      </p:sp>
      <p:sp>
        <p:nvSpPr>
          <p:cNvPr id="92" name="文本框 91"/>
          <p:cNvSpPr txBox="1"/>
          <p:nvPr/>
        </p:nvSpPr>
        <p:spPr>
          <a:xfrm>
            <a:off x="6873875" y="2384425"/>
            <a:ext cx="473710" cy="520065"/>
          </a:xfrm>
          <a:prstGeom prst="rect">
            <a:avLst/>
          </a:prstGeom>
          <a:noFill/>
        </p:spPr>
        <p:txBody>
          <a:bodyPr wrap="square" rtlCol="0">
            <a:spAutoFit/>
          </a:bodyPr>
          <a:lstStyle/>
          <a:p>
            <a:r>
              <a:rPr lang="en-US" altLang="zh-CN" sz="1400" b="1"/>
              <a:t>KA3</a:t>
            </a:r>
            <a:endParaRPr lang="en-US" altLang="zh-CN" sz="1400" b="1"/>
          </a:p>
        </p:txBody>
      </p:sp>
      <p:sp>
        <p:nvSpPr>
          <p:cNvPr id="93" name="文本框 92"/>
          <p:cNvSpPr txBox="1"/>
          <p:nvPr/>
        </p:nvSpPr>
        <p:spPr>
          <a:xfrm>
            <a:off x="6874510" y="2748280"/>
            <a:ext cx="473710" cy="520065"/>
          </a:xfrm>
          <a:prstGeom prst="rect">
            <a:avLst/>
          </a:prstGeom>
          <a:noFill/>
        </p:spPr>
        <p:txBody>
          <a:bodyPr wrap="square" rtlCol="0">
            <a:spAutoFit/>
          </a:bodyPr>
          <a:lstStyle/>
          <a:p>
            <a:r>
              <a:rPr lang="en-US" altLang="zh-CN" sz="1400" b="1"/>
              <a:t>KA4</a:t>
            </a:r>
            <a:endParaRPr lang="en-US" altLang="zh-CN" sz="1400" b="1"/>
          </a:p>
        </p:txBody>
      </p:sp>
      <p:cxnSp>
        <p:nvCxnSpPr>
          <p:cNvPr id="94" name="直接连接符 93"/>
          <p:cNvCxnSpPr/>
          <p:nvPr/>
        </p:nvCxnSpPr>
        <p:spPr>
          <a:xfrm>
            <a:off x="6584315" y="3563620"/>
            <a:ext cx="308610" cy="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5" name="直接连接符 94"/>
          <p:cNvCxnSpPr/>
          <p:nvPr/>
        </p:nvCxnSpPr>
        <p:spPr>
          <a:xfrm>
            <a:off x="7140575" y="3563620"/>
            <a:ext cx="2418080" cy="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6" name="直接连接符 95"/>
          <p:cNvCxnSpPr/>
          <p:nvPr/>
        </p:nvCxnSpPr>
        <p:spPr>
          <a:xfrm flipH="1">
            <a:off x="6892925" y="3563620"/>
            <a:ext cx="248285" cy="144145"/>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97" name="矩形 96"/>
          <p:cNvSpPr/>
          <p:nvPr/>
        </p:nvSpPr>
        <p:spPr>
          <a:xfrm>
            <a:off x="9558655" y="3305175"/>
            <a:ext cx="260350" cy="542290"/>
          </a:xfrm>
          <a:prstGeom prst="rect">
            <a:avLst/>
          </a:prstGeom>
          <a:noFill/>
          <a:ln w="28575" cmpd="sng">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8" name="直接连接符 97"/>
          <p:cNvCxnSpPr/>
          <p:nvPr/>
        </p:nvCxnSpPr>
        <p:spPr>
          <a:xfrm>
            <a:off x="6576695" y="3920490"/>
            <a:ext cx="308610" cy="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99" name="直接连接符 98"/>
          <p:cNvCxnSpPr/>
          <p:nvPr/>
        </p:nvCxnSpPr>
        <p:spPr>
          <a:xfrm flipH="1">
            <a:off x="6885305" y="3920490"/>
            <a:ext cx="248285" cy="144145"/>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00" name="直接连接符 99"/>
          <p:cNvCxnSpPr/>
          <p:nvPr/>
        </p:nvCxnSpPr>
        <p:spPr>
          <a:xfrm>
            <a:off x="7494270" y="3556635"/>
            <a:ext cx="0" cy="662305"/>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a:off x="7132955" y="3920490"/>
            <a:ext cx="361315" cy="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102" name="文本框 101"/>
          <p:cNvSpPr txBox="1"/>
          <p:nvPr/>
        </p:nvSpPr>
        <p:spPr>
          <a:xfrm>
            <a:off x="9488170" y="3014345"/>
            <a:ext cx="439420" cy="520065"/>
          </a:xfrm>
          <a:prstGeom prst="rect">
            <a:avLst/>
          </a:prstGeom>
          <a:noFill/>
        </p:spPr>
        <p:txBody>
          <a:bodyPr wrap="square" rtlCol="0">
            <a:spAutoFit/>
          </a:bodyPr>
          <a:lstStyle/>
          <a:p>
            <a:r>
              <a:rPr lang="en-US" altLang="zh-CN" sz="1400" b="1"/>
              <a:t>KT2</a:t>
            </a:r>
            <a:endParaRPr lang="en-US" altLang="zh-CN" sz="1400" b="1"/>
          </a:p>
        </p:txBody>
      </p:sp>
      <p:sp>
        <p:nvSpPr>
          <p:cNvPr id="103" name="文本框 102"/>
          <p:cNvSpPr txBox="1"/>
          <p:nvPr/>
        </p:nvSpPr>
        <p:spPr>
          <a:xfrm>
            <a:off x="6873875" y="3281045"/>
            <a:ext cx="473710" cy="520065"/>
          </a:xfrm>
          <a:prstGeom prst="rect">
            <a:avLst/>
          </a:prstGeom>
          <a:noFill/>
        </p:spPr>
        <p:txBody>
          <a:bodyPr wrap="square" rtlCol="0">
            <a:spAutoFit/>
          </a:bodyPr>
          <a:lstStyle/>
          <a:p>
            <a:r>
              <a:rPr lang="en-US" altLang="zh-CN" sz="1400" b="1"/>
              <a:t>KA5</a:t>
            </a:r>
            <a:endParaRPr lang="en-US" altLang="zh-CN" sz="1400" b="1"/>
          </a:p>
        </p:txBody>
      </p:sp>
      <p:sp>
        <p:nvSpPr>
          <p:cNvPr id="104" name="文本框 103"/>
          <p:cNvSpPr txBox="1"/>
          <p:nvPr/>
        </p:nvSpPr>
        <p:spPr>
          <a:xfrm>
            <a:off x="6878955" y="3654425"/>
            <a:ext cx="473710" cy="520065"/>
          </a:xfrm>
          <a:prstGeom prst="rect">
            <a:avLst/>
          </a:prstGeom>
          <a:noFill/>
        </p:spPr>
        <p:txBody>
          <a:bodyPr wrap="square" rtlCol="0">
            <a:spAutoFit/>
          </a:bodyPr>
          <a:lstStyle/>
          <a:p>
            <a:r>
              <a:rPr lang="en-US" altLang="zh-CN" sz="1400" b="1"/>
              <a:t>KA6</a:t>
            </a:r>
            <a:endParaRPr lang="en-US" altLang="zh-CN" sz="1400" b="1"/>
          </a:p>
        </p:txBody>
      </p:sp>
      <p:cxnSp>
        <p:nvCxnSpPr>
          <p:cNvPr id="105" name="直接连接符 104"/>
          <p:cNvCxnSpPr/>
          <p:nvPr/>
        </p:nvCxnSpPr>
        <p:spPr>
          <a:xfrm>
            <a:off x="6584315" y="4222750"/>
            <a:ext cx="308610" cy="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06" name="直接连接符 105"/>
          <p:cNvCxnSpPr/>
          <p:nvPr/>
        </p:nvCxnSpPr>
        <p:spPr>
          <a:xfrm flipH="1">
            <a:off x="6892925" y="4222750"/>
            <a:ext cx="248285" cy="144145"/>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07" name="直接连接符 106"/>
          <p:cNvCxnSpPr/>
          <p:nvPr/>
        </p:nvCxnSpPr>
        <p:spPr>
          <a:xfrm>
            <a:off x="7140575" y="4222750"/>
            <a:ext cx="361315" cy="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108" name="文本框 107"/>
          <p:cNvSpPr txBox="1"/>
          <p:nvPr/>
        </p:nvSpPr>
        <p:spPr>
          <a:xfrm>
            <a:off x="6873875" y="3976370"/>
            <a:ext cx="473710" cy="520065"/>
          </a:xfrm>
          <a:prstGeom prst="rect">
            <a:avLst/>
          </a:prstGeom>
          <a:noFill/>
        </p:spPr>
        <p:txBody>
          <a:bodyPr wrap="square" rtlCol="0">
            <a:spAutoFit/>
          </a:bodyPr>
          <a:lstStyle/>
          <a:p>
            <a:r>
              <a:rPr lang="en-US" altLang="zh-CN" sz="1400" b="1"/>
              <a:t>KA7</a:t>
            </a:r>
            <a:endParaRPr lang="en-US" altLang="zh-CN" sz="1400" b="1"/>
          </a:p>
        </p:txBody>
      </p:sp>
      <p:cxnSp>
        <p:nvCxnSpPr>
          <p:cNvPr id="109" name="直接连接符 108"/>
          <p:cNvCxnSpPr/>
          <p:nvPr/>
        </p:nvCxnSpPr>
        <p:spPr>
          <a:xfrm>
            <a:off x="6584315" y="4795520"/>
            <a:ext cx="308610" cy="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10" name="直接连接符 109"/>
          <p:cNvCxnSpPr/>
          <p:nvPr/>
        </p:nvCxnSpPr>
        <p:spPr>
          <a:xfrm flipH="1">
            <a:off x="6892925" y="4795520"/>
            <a:ext cx="248285" cy="144145"/>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11" name="直接连接符 110"/>
          <p:cNvCxnSpPr/>
          <p:nvPr/>
        </p:nvCxnSpPr>
        <p:spPr>
          <a:xfrm>
            <a:off x="7140575" y="4795520"/>
            <a:ext cx="800100" cy="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112" name="矩形 111"/>
          <p:cNvSpPr/>
          <p:nvPr/>
        </p:nvSpPr>
        <p:spPr>
          <a:xfrm>
            <a:off x="7940675" y="4615815"/>
            <a:ext cx="267970" cy="360680"/>
          </a:xfrm>
          <a:prstGeom prst="rect">
            <a:avLst/>
          </a:prstGeom>
          <a:noFill/>
          <a:ln w="28575" cmpd="sng">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13" name="直接连接符 112"/>
          <p:cNvCxnSpPr/>
          <p:nvPr/>
        </p:nvCxnSpPr>
        <p:spPr>
          <a:xfrm>
            <a:off x="8208645" y="4795520"/>
            <a:ext cx="308610" cy="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14" name="直接连接符 113"/>
          <p:cNvCxnSpPr/>
          <p:nvPr/>
        </p:nvCxnSpPr>
        <p:spPr>
          <a:xfrm>
            <a:off x="8517255" y="4795520"/>
            <a:ext cx="0" cy="1373505"/>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15" name="直接连接符 114"/>
          <p:cNvCxnSpPr/>
          <p:nvPr/>
        </p:nvCxnSpPr>
        <p:spPr>
          <a:xfrm>
            <a:off x="6962140" y="4672330"/>
            <a:ext cx="0" cy="212725"/>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16" name="直接连接符 115"/>
          <p:cNvCxnSpPr/>
          <p:nvPr/>
        </p:nvCxnSpPr>
        <p:spPr>
          <a:xfrm>
            <a:off x="7016750" y="4667250"/>
            <a:ext cx="0" cy="212725"/>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117" name="弧形 116"/>
          <p:cNvSpPr/>
          <p:nvPr/>
        </p:nvSpPr>
        <p:spPr>
          <a:xfrm rot="7500000">
            <a:off x="6871335" y="4453890"/>
            <a:ext cx="198120" cy="227330"/>
          </a:xfrm>
          <a:prstGeom prst="arc">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118" name="直接连接符 117"/>
          <p:cNvCxnSpPr/>
          <p:nvPr/>
        </p:nvCxnSpPr>
        <p:spPr>
          <a:xfrm>
            <a:off x="6560820" y="5458460"/>
            <a:ext cx="308610" cy="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19" name="直接连接符 118"/>
          <p:cNvCxnSpPr/>
          <p:nvPr/>
        </p:nvCxnSpPr>
        <p:spPr>
          <a:xfrm flipH="1">
            <a:off x="6869430" y="5458460"/>
            <a:ext cx="248285" cy="144145"/>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20" name="直接连接符 119"/>
          <p:cNvCxnSpPr/>
          <p:nvPr/>
        </p:nvCxnSpPr>
        <p:spPr>
          <a:xfrm>
            <a:off x="7117715" y="5458460"/>
            <a:ext cx="800100" cy="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121" name="矩形 120"/>
          <p:cNvSpPr/>
          <p:nvPr/>
        </p:nvSpPr>
        <p:spPr>
          <a:xfrm>
            <a:off x="7917180" y="5278120"/>
            <a:ext cx="267970" cy="360680"/>
          </a:xfrm>
          <a:prstGeom prst="rect">
            <a:avLst/>
          </a:prstGeom>
          <a:noFill/>
          <a:ln w="28575" cmpd="sng">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22" name="直接连接符 121"/>
          <p:cNvCxnSpPr/>
          <p:nvPr/>
        </p:nvCxnSpPr>
        <p:spPr>
          <a:xfrm>
            <a:off x="8185785" y="5458460"/>
            <a:ext cx="308610" cy="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23" name="直接连接符 122"/>
          <p:cNvCxnSpPr/>
          <p:nvPr/>
        </p:nvCxnSpPr>
        <p:spPr>
          <a:xfrm>
            <a:off x="6938645" y="5334635"/>
            <a:ext cx="0" cy="212725"/>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24" name="直接连接符 123"/>
          <p:cNvCxnSpPr/>
          <p:nvPr/>
        </p:nvCxnSpPr>
        <p:spPr>
          <a:xfrm>
            <a:off x="6993255" y="5329555"/>
            <a:ext cx="0" cy="212725"/>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125" name="弧形 124"/>
          <p:cNvSpPr/>
          <p:nvPr/>
        </p:nvSpPr>
        <p:spPr>
          <a:xfrm rot="7500000">
            <a:off x="6848475" y="5116195"/>
            <a:ext cx="198120" cy="227330"/>
          </a:xfrm>
          <a:prstGeom prst="arc">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126" name="直接连接符 125"/>
          <p:cNvCxnSpPr/>
          <p:nvPr/>
        </p:nvCxnSpPr>
        <p:spPr>
          <a:xfrm>
            <a:off x="6584315" y="6169025"/>
            <a:ext cx="308610" cy="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27" name="直接连接符 126"/>
          <p:cNvCxnSpPr/>
          <p:nvPr/>
        </p:nvCxnSpPr>
        <p:spPr>
          <a:xfrm flipH="1">
            <a:off x="6892925" y="6169025"/>
            <a:ext cx="248285" cy="144145"/>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28" name="直接连接符 127"/>
          <p:cNvCxnSpPr/>
          <p:nvPr/>
        </p:nvCxnSpPr>
        <p:spPr>
          <a:xfrm>
            <a:off x="7140575" y="6169025"/>
            <a:ext cx="800100" cy="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129" name="矩形 128"/>
          <p:cNvSpPr/>
          <p:nvPr/>
        </p:nvSpPr>
        <p:spPr>
          <a:xfrm>
            <a:off x="7940675" y="5988685"/>
            <a:ext cx="267970" cy="360680"/>
          </a:xfrm>
          <a:prstGeom prst="rect">
            <a:avLst/>
          </a:prstGeom>
          <a:noFill/>
          <a:ln w="28575" cmpd="sng">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30" name="直接连接符 129"/>
          <p:cNvCxnSpPr/>
          <p:nvPr/>
        </p:nvCxnSpPr>
        <p:spPr>
          <a:xfrm>
            <a:off x="8208645" y="6169025"/>
            <a:ext cx="445135" cy="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131" name="文本框 130"/>
          <p:cNvSpPr txBox="1"/>
          <p:nvPr/>
        </p:nvSpPr>
        <p:spPr>
          <a:xfrm>
            <a:off x="6774180" y="4940300"/>
            <a:ext cx="429895" cy="520065"/>
          </a:xfrm>
          <a:prstGeom prst="rect">
            <a:avLst/>
          </a:prstGeom>
          <a:noFill/>
        </p:spPr>
        <p:txBody>
          <a:bodyPr wrap="square" rtlCol="0">
            <a:spAutoFit/>
          </a:bodyPr>
          <a:lstStyle/>
          <a:p>
            <a:r>
              <a:rPr lang="en-US" altLang="zh-CN" sz="1400" b="1"/>
              <a:t>KT1</a:t>
            </a:r>
            <a:endParaRPr lang="zh-CN" altLang="en-US" sz="1400" b="1"/>
          </a:p>
        </p:txBody>
      </p:sp>
      <p:sp>
        <p:nvSpPr>
          <p:cNvPr id="132" name="文本框 131"/>
          <p:cNvSpPr txBox="1"/>
          <p:nvPr/>
        </p:nvSpPr>
        <p:spPr>
          <a:xfrm>
            <a:off x="6760845" y="5602605"/>
            <a:ext cx="429895" cy="520065"/>
          </a:xfrm>
          <a:prstGeom prst="rect">
            <a:avLst/>
          </a:prstGeom>
          <a:noFill/>
        </p:spPr>
        <p:txBody>
          <a:bodyPr wrap="square" rtlCol="0">
            <a:spAutoFit/>
          </a:bodyPr>
          <a:lstStyle/>
          <a:p>
            <a:r>
              <a:rPr lang="en-US" altLang="zh-CN" sz="1400" b="1"/>
              <a:t>KT</a:t>
            </a:r>
            <a:r>
              <a:rPr lang="en-US" sz="1400" b="1"/>
              <a:t>2</a:t>
            </a:r>
            <a:endParaRPr lang="en-US" sz="1400" b="1"/>
          </a:p>
        </p:txBody>
      </p:sp>
      <p:sp>
        <p:nvSpPr>
          <p:cNvPr id="133" name="文本框 132"/>
          <p:cNvSpPr txBox="1"/>
          <p:nvPr/>
        </p:nvSpPr>
        <p:spPr>
          <a:xfrm>
            <a:off x="6788150" y="6313170"/>
            <a:ext cx="559435" cy="306705"/>
          </a:xfrm>
          <a:prstGeom prst="rect">
            <a:avLst/>
          </a:prstGeom>
          <a:noFill/>
        </p:spPr>
        <p:txBody>
          <a:bodyPr wrap="square" rtlCol="0">
            <a:spAutoFit/>
          </a:bodyPr>
          <a:lstStyle/>
          <a:p>
            <a:r>
              <a:rPr lang="en-US" altLang="zh-CN" sz="1400" b="1"/>
              <a:t>K</a:t>
            </a:r>
            <a:r>
              <a:rPr lang="en-US" sz="1400" b="1"/>
              <a:t>M</a:t>
            </a:r>
            <a:endParaRPr lang="en-US" sz="1400" b="1"/>
          </a:p>
        </p:txBody>
      </p:sp>
      <p:sp>
        <p:nvSpPr>
          <p:cNvPr id="134" name="文本框 133"/>
          <p:cNvSpPr txBox="1"/>
          <p:nvPr/>
        </p:nvSpPr>
        <p:spPr>
          <a:xfrm>
            <a:off x="7860030" y="4349115"/>
            <a:ext cx="429895" cy="520065"/>
          </a:xfrm>
          <a:prstGeom prst="rect">
            <a:avLst/>
          </a:prstGeom>
          <a:noFill/>
        </p:spPr>
        <p:txBody>
          <a:bodyPr wrap="square" rtlCol="0">
            <a:spAutoFit/>
          </a:bodyPr>
          <a:lstStyle/>
          <a:p>
            <a:r>
              <a:rPr lang="en-US" altLang="zh-CN" sz="1400" b="1"/>
              <a:t>K</a:t>
            </a:r>
            <a:r>
              <a:rPr lang="en-US" sz="1400" b="1"/>
              <a:t>S2</a:t>
            </a:r>
            <a:endParaRPr lang="en-US" sz="1400" b="1"/>
          </a:p>
        </p:txBody>
      </p:sp>
      <p:sp>
        <p:nvSpPr>
          <p:cNvPr id="135" name="文本框 134"/>
          <p:cNvSpPr txBox="1"/>
          <p:nvPr/>
        </p:nvSpPr>
        <p:spPr>
          <a:xfrm>
            <a:off x="7917180" y="5012055"/>
            <a:ext cx="429895" cy="520065"/>
          </a:xfrm>
          <a:prstGeom prst="rect">
            <a:avLst/>
          </a:prstGeom>
          <a:noFill/>
        </p:spPr>
        <p:txBody>
          <a:bodyPr wrap="square" rtlCol="0">
            <a:spAutoFit/>
          </a:bodyPr>
          <a:lstStyle/>
          <a:p>
            <a:r>
              <a:rPr lang="en-US" altLang="zh-CN" sz="1400" b="1"/>
              <a:t>K</a:t>
            </a:r>
            <a:r>
              <a:rPr lang="en-US" sz="1400" b="1"/>
              <a:t>S3</a:t>
            </a:r>
            <a:endParaRPr lang="en-US" sz="1400" b="1"/>
          </a:p>
        </p:txBody>
      </p:sp>
      <p:sp>
        <p:nvSpPr>
          <p:cNvPr id="136" name="文本框 135"/>
          <p:cNvSpPr txBox="1"/>
          <p:nvPr/>
        </p:nvSpPr>
        <p:spPr>
          <a:xfrm>
            <a:off x="7859395" y="5722620"/>
            <a:ext cx="429895" cy="520065"/>
          </a:xfrm>
          <a:prstGeom prst="rect">
            <a:avLst/>
          </a:prstGeom>
          <a:noFill/>
        </p:spPr>
        <p:txBody>
          <a:bodyPr wrap="square" rtlCol="0">
            <a:spAutoFit/>
          </a:bodyPr>
          <a:lstStyle/>
          <a:p>
            <a:r>
              <a:rPr lang="en-US" altLang="zh-CN" sz="1400" b="1"/>
              <a:t>K</a:t>
            </a:r>
            <a:r>
              <a:rPr lang="en-US" sz="1400" b="1"/>
              <a:t>S1</a:t>
            </a:r>
            <a:endParaRPr lang="en-US" sz="1400" b="1"/>
          </a:p>
        </p:txBody>
      </p:sp>
      <p:cxnSp>
        <p:nvCxnSpPr>
          <p:cNvPr id="137" name="直接连接符 136"/>
          <p:cNvCxnSpPr/>
          <p:nvPr/>
        </p:nvCxnSpPr>
        <p:spPr>
          <a:xfrm flipH="1">
            <a:off x="8653780" y="6169025"/>
            <a:ext cx="248285" cy="144145"/>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38" name="直接连接符 137"/>
          <p:cNvCxnSpPr/>
          <p:nvPr/>
        </p:nvCxnSpPr>
        <p:spPr>
          <a:xfrm>
            <a:off x="8901430" y="6169025"/>
            <a:ext cx="390525" cy="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139" name="矩形 138"/>
          <p:cNvSpPr/>
          <p:nvPr/>
        </p:nvSpPr>
        <p:spPr>
          <a:xfrm>
            <a:off x="9291955" y="5977255"/>
            <a:ext cx="267970" cy="360680"/>
          </a:xfrm>
          <a:prstGeom prst="rect">
            <a:avLst/>
          </a:prstGeom>
          <a:noFill/>
          <a:ln w="28575" cmpd="sng">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40" name="直接连接符 139"/>
          <p:cNvCxnSpPr/>
          <p:nvPr/>
        </p:nvCxnSpPr>
        <p:spPr>
          <a:xfrm>
            <a:off x="9560560" y="6157595"/>
            <a:ext cx="390525" cy="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141" name="文本框 140"/>
          <p:cNvSpPr txBox="1"/>
          <p:nvPr/>
        </p:nvSpPr>
        <p:spPr>
          <a:xfrm>
            <a:off x="9291955" y="5711190"/>
            <a:ext cx="369570" cy="306705"/>
          </a:xfrm>
          <a:prstGeom prst="rect">
            <a:avLst/>
          </a:prstGeom>
          <a:noFill/>
        </p:spPr>
        <p:txBody>
          <a:bodyPr wrap="square" rtlCol="0">
            <a:spAutoFit/>
          </a:bodyPr>
          <a:lstStyle/>
          <a:p>
            <a:r>
              <a:rPr lang="en-US" sz="1400" b="1"/>
              <a:t>LT</a:t>
            </a:r>
            <a:endParaRPr lang="en-US" sz="1400" b="1"/>
          </a:p>
        </p:txBody>
      </p:sp>
      <p:cxnSp>
        <p:nvCxnSpPr>
          <p:cNvPr id="142" name="直接连接符 141"/>
          <p:cNvCxnSpPr/>
          <p:nvPr/>
        </p:nvCxnSpPr>
        <p:spPr>
          <a:xfrm>
            <a:off x="8777605" y="6029960"/>
            <a:ext cx="0" cy="234950"/>
          </a:xfrm>
          <a:prstGeom prst="line">
            <a:avLst/>
          </a:prstGeom>
          <a:ln w="28575" cmpd="sng">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143" name="文本框 142"/>
          <p:cNvSpPr txBox="1"/>
          <p:nvPr/>
        </p:nvSpPr>
        <p:spPr>
          <a:xfrm>
            <a:off x="8653780" y="6264910"/>
            <a:ext cx="429895" cy="306705"/>
          </a:xfrm>
          <a:prstGeom prst="rect">
            <a:avLst/>
          </a:prstGeom>
          <a:noFill/>
        </p:spPr>
        <p:txBody>
          <a:bodyPr wrap="square" rtlCol="0">
            <a:spAutoFit/>
          </a:bodyPr>
          <a:lstStyle/>
          <a:p>
            <a:r>
              <a:rPr lang="en-US" sz="1400" b="1"/>
              <a:t>QF</a:t>
            </a:r>
            <a:endParaRPr lang="en-US" sz="1400" b="1"/>
          </a:p>
        </p:txBody>
      </p:sp>
      <p:cxnSp>
        <p:nvCxnSpPr>
          <p:cNvPr id="144" name="直接连接符 143"/>
          <p:cNvCxnSpPr/>
          <p:nvPr/>
        </p:nvCxnSpPr>
        <p:spPr>
          <a:xfrm>
            <a:off x="9951085" y="1572895"/>
            <a:ext cx="0" cy="477647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145" name="矩形 144"/>
          <p:cNvSpPr/>
          <p:nvPr/>
        </p:nvSpPr>
        <p:spPr>
          <a:xfrm>
            <a:off x="9878695" y="1167765"/>
            <a:ext cx="144780" cy="407670"/>
          </a:xfrm>
          <a:prstGeom prst="rect">
            <a:avLst/>
          </a:prstGeom>
          <a:noFill/>
          <a:ln w="28575" cmpd="sng">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46" name="直接连接符 145"/>
          <p:cNvCxnSpPr/>
          <p:nvPr/>
        </p:nvCxnSpPr>
        <p:spPr>
          <a:xfrm>
            <a:off x="9946005" y="1049655"/>
            <a:ext cx="0" cy="11811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147" name="文本框 146"/>
          <p:cNvSpPr txBox="1"/>
          <p:nvPr/>
        </p:nvSpPr>
        <p:spPr>
          <a:xfrm>
            <a:off x="9661525" y="730250"/>
            <a:ext cx="537210" cy="642620"/>
          </a:xfrm>
          <a:prstGeom prst="rect">
            <a:avLst/>
          </a:prstGeom>
          <a:noFill/>
        </p:spPr>
        <p:txBody>
          <a:bodyPr wrap="square" rtlCol="0">
            <a:spAutoFit/>
          </a:bodyPr>
          <a:lstStyle/>
          <a:p>
            <a:r>
              <a:rPr lang="en-US" altLang="zh-CN" b="1"/>
              <a:t>-WC</a:t>
            </a:r>
            <a:endParaRPr lang="en-US" altLang="zh-CN" b="1"/>
          </a:p>
        </p:txBody>
      </p:sp>
      <p:cxnSp>
        <p:nvCxnSpPr>
          <p:cNvPr id="148" name="直接连接符 147"/>
          <p:cNvCxnSpPr/>
          <p:nvPr/>
        </p:nvCxnSpPr>
        <p:spPr>
          <a:xfrm>
            <a:off x="9784080" y="1049655"/>
            <a:ext cx="333375" cy="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149" name="文本框 148"/>
          <p:cNvSpPr txBox="1"/>
          <p:nvPr/>
        </p:nvSpPr>
        <p:spPr>
          <a:xfrm>
            <a:off x="6243320" y="1617345"/>
            <a:ext cx="186055" cy="368300"/>
          </a:xfrm>
          <a:prstGeom prst="rect">
            <a:avLst/>
          </a:prstGeom>
          <a:noFill/>
        </p:spPr>
        <p:txBody>
          <a:bodyPr wrap="square" rtlCol="0">
            <a:spAutoFit/>
          </a:bodyPr>
          <a:lstStyle/>
          <a:p>
            <a:r>
              <a:rPr lang="en-US" altLang="zh-CN"/>
              <a:t>1</a:t>
            </a:r>
            <a:endParaRPr lang="en-US" altLang="zh-CN"/>
          </a:p>
        </p:txBody>
      </p:sp>
      <p:sp>
        <p:nvSpPr>
          <p:cNvPr id="150" name="文本框 149"/>
          <p:cNvSpPr txBox="1"/>
          <p:nvPr/>
        </p:nvSpPr>
        <p:spPr>
          <a:xfrm>
            <a:off x="10013315" y="1612900"/>
            <a:ext cx="186055" cy="368300"/>
          </a:xfrm>
          <a:prstGeom prst="rect">
            <a:avLst/>
          </a:prstGeom>
          <a:noFill/>
        </p:spPr>
        <p:txBody>
          <a:bodyPr wrap="square" rtlCol="0">
            <a:spAutoFit/>
          </a:bodyPr>
          <a:lstStyle/>
          <a:p>
            <a:r>
              <a:rPr lang="en-US" altLang="zh-CN"/>
              <a:t>2</a:t>
            </a:r>
            <a:endParaRPr lang="en-US" altLang="zh-CN"/>
          </a:p>
        </p:txBody>
      </p:sp>
      <p:sp>
        <p:nvSpPr>
          <p:cNvPr id="151" name="矩形 150"/>
          <p:cNvSpPr/>
          <p:nvPr/>
        </p:nvSpPr>
        <p:spPr>
          <a:xfrm>
            <a:off x="10312400" y="782320"/>
            <a:ext cx="1185545" cy="5439410"/>
          </a:xfrm>
          <a:prstGeom prst="rect">
            <a:avLst/>
          </a:prstGeom>
          <a:noFill/>
          <a:ln w="28575" cmpd="sng">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52" name="直接连接符 151"/>
          <p:cNvCxnSpPr/>
          <p:nvPr/>
        </p:nvCxnSpPr>
        <p:spPr>
          <a:xfrm>
            <a:off x="10312400" y="1108710"/>
            <a:ext cx="1177925" cy="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53" name="直接连接符 152"/>
          <p:cNvCxnSpPr/>
          <p:nvPr/>
        </p:nvCxnSpPr>
        <p:spPr>
          <a:xfrm>
            <a:off x="10320020" y="1487170"/>
            <a:ext cx="1177925" cy="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54" name="直接连接符 153"/>
          <p:cNvCxnSpPr/>
          <p:nvPr/>
        </p:nvCxnSpPr>
        <p:spPr>
          <a:xfrm>
            <a:off x="10320020" y="2517775"/>
            <a:ext cx="1177925" cy="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55" name="直接连接符 154"/>
          <p:cNvCxnSpPr/>
          <p:nvPr/>
        </p:nvCxnSpPr>
        <p:spPr>
          <a:xfrm>
            <a:off x="10312400" y="3281045"/>
            <a:ext cx="1177925" cy="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56" name="直接连接符 155"/>
          <p:cNvCxnSpPr/>
          <p:nvPr/>
        </p:nvCxnSpPr>
        <p:spPr>
          <a:xfrm>
            <a:off x="10312400" y="4615815"/>
            <a:ext cx="1177925" cy="0"/>
          </a:xfrm>
          <a:prstGeom prst="line">
            <a:avLst/>
          </a:prstGeom>
          <a:ln w="28575" cmpd="sng">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157" name="文本框 156"/>
          <p:cNvSpPr txBox="1"/>
          <p:nvPr/>
        </p:nvSpPr>
        <p:spPr>
          <a:xfrm>
            <a:off x="10405110" y="857250"/>
            <a:ext cx="1205865" cy="259080"/>
          </a:xfrm>
          <a:prstGeom prst="rect">
            <a:avLst/>
          </a:prstGeom>
          <a:noFill/>
        </p:spPr>
        <p:txBody>
          <a:bodyPr wrap="square" rtlCol="0">
            <a:spAutoFit/>
          </a:bodyPr>
          <a:lstStyle/>
          <a:p>
            <a:r>
              <a:rPr lang="zh-CN" altLang="en-US" sz="1100" b="1"/>
              <a:t>控制电源小母线</a:t>
            </a:r>
            <a:endParaRPr lang="zh-CN" altLang="en-US" sz="1100" b="1"/>
          </a:p>
        </p:txBody>
      </p:sp>
      <p:sp>
        <p:nvSpPr>
          <p:cNvPr id="158" name="文本框 157"/>
          <p:cNvSpPr txBox="1"/>
          <p:nvPr/>
        </p:nvSpPr>
        <p:spPr>
          <a:xfrm>
            <a:off x="10420985" y="1167765"/>
            <a:ext cx="976630" cy="260350"/>
          </a:xfrm>
          <a:prstGeom prst="rect">
            <a:avLst/>
          </a:prstGeom>
          <a:noFill/>
        </p:spPr>
        <p:txBody>
          <a:bodyPr wrap="square" rtlCol="0">
            <a:spAutoFit/>
          </a:bodyPr>
          <a:lstStyle/>
          <a:p>
            <a:r>
              <a:rPr lang="en-US" altLang="zh-CN" sz="1100" b="1"/>
              <a:t>        </a:t>
            </a:r>
            <a:r>
              <a:rPr lang="zh-CN" altLang="en-US" sz="1100" b="1"/>
              <a:t>熔断器</a:t>
            </a:r>
            <a:endParaRPr lang="zh-CN" altLang="en-US" sz="1100" b="1"/>
          </a:p>
        </p:txBody>
      </p:sp>
      <p:sp>
        <p:nvSpPr>
          <p:cNvPr id="159" name="文本框 158"/>
          <p:cNvSpPr txBox="1"/>
          <p:nvPr/>
        </p:nvSpPr>
        <p:spPr>
          <a:xfrm>
            <a:off x="10405110" y="1753870"/>
            <a:ext cx="976630" cy="260350"/>
          </a:xfrm>
          <a:prstGeom prst="rect">
            <a:avLst/>
          </a:prstGeom>
          <a:noFill/>
        </p:spPr>
        <p:txBody>
          <a:bodyPr wrap="square" rtlCol="0">
            <a:spAutoFit/>
          </a:bodyPr>
          <a:lstStyle/>
          <a:p>
            <a:r>
              <a:rPr lang="en-US" altLang="zh-CN" sz="1100" b="1"/>
              <a:t>     Ⅰ</a:t>
            </a:r>
            <a:r>
              <a:rPr lang="zh-CN" altLang="en-US" sz="1100" b="1"/>
              <a:t>段电流</a:t>
            </a:r>
            <a:endParaRPr lang="zh-CN" altLang="en-US" sz="1100" b="1"/>
          </a:p>
        </p:txBody>
      </p:sp>
      <p:sp>
        <p:nvSpPr>
          <p:cNvPr id="160" name="文本框 159"/>
          <p:cNvSpPr txBox="1"/>
          <p:nvPr/>
        </p:nvSpPr>
        <p:spPr>
          <a:xfrm>
            <a:off x="10405110" y="2788920"/>
            <a:ext cx="976630" cy="260350"/>
          </a:xfrm>
          <a:prstGeom prst="rect">
            <a:avLst/>
          </a:prstGeom>
          <a:noFill/>
        </p:spPr>
        <p:txBody>
          <a:bodyPr wrap="square" rtlCol="0">
            <a:spAutoFit/>
          </a:bodyPr>
          <a:lstStyle/>
          <a:p>
            <a:r>
              <a:rPr lang="en-US" altLang="zh-CN" sz="1100" b="1"/>
              <a:t>     </a:t>
            </a:r>
            <a:r>
              <a:rPr lang="en-US" altLang="zh-CN" sz="1100" b="1">
                <a:sym typeface="+mn-ea"/>
              </a:rPr>
              <a:t>Ⅱ</a:t>
            </a:r>
            <a:r>
              <a:rPr lang="zh-CN" altLang="en-US" sz="1100" b="1"/>
              <a:t>段电流</a:t>
            </a:r>
            <a:endParaRPr lang="zh-CN" altLang="en-US" sz="1100" b="1"/>
          </a:p>
        </p:txBody>
      </p:sp>
      <p:sp>
        <p:nvSpPr>
          <p:cNvPr id="161" name="文本框 160"/>
          <p:cNvSpPr txBox="1"/>
          <p:nvPr/>
        </p:nvSpPr>
        <p:spPr>
          <a:xfrm>
            <a:off x="10420985" y="3848100"/>
            <a:ext cx="976630" cy="260350"/>
          </a:xfrm>
          <a:prstGeom prst="rect">
            <a:avLst/>
          </a:prstGeom>
          <a:noFill/>
        </p:spPr>
        <p:txBody>
          <a:bodyPr wrap="square" rtlCol="0">
            <a:spAutoFit/>
          </a:bodyPr>
          <a:lstStyle/>
          <a:p>
            <a:r>
              <a:rPr lang="en-US" sz="1100" b="1"/>
              <a:t>      </a:t>
            </a:r>
            <a:r>
              <a:rPr sz="1100" b="1"/>
              <a:t>Ⅲ</a:t>
            </a:r>
            <a:r>
              <a:rPr lang="zh-CN" sz="1100" b="1"/>
              <a:t>段电流</a:t>
            </a:r>
            <a:endParaRPr lang="zh-CN" sz="1100" b="1"/>
          </a:p>
        </p:txBody>
      </p:sp>
      <p:sp>
        <p:nvSpPr>
          <p:cNvPr id="162" name="文本框 161"/>
          <p:cNvSpPr txBox="1"/>
          <p:nvPr/>
        </p:nvSpPr>
        <p:spPr>
          <a:xfrm>
            <a:off x="10405110" y="5278120"/>
            <a:ext cx="976630" cy="260350"/>
          </a:xfrm>
          <a:prstGeom prst="rect">
            <a:avLst/>
          </a:prstGeom>
          <a:noFill/>
        </p:spPr>
        <p:txBody>
          <a:bodyPr wrap="square" rtlCol="0">
            <a:spAutoFit/>
          </a:bodyPr>
          <a:lstStyle/>
          <a:p>
            <a:r>
              <a:rPr lang="en-US" sz="1100" b="1"/>
              <a:t>      </a:t>
            </a:r>
            <a:r>
              <a:rPr lang="zh-CN" altLang="en-US" sz="1100" b="1"/>
              <a:t>跳闸回路</a:t>
            </a:r>
            <a:endParaRPr lang="zh-CN" altLang="en-US" sz="1100" b="1"/>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32765" y="1049655"/>
            <a:ext cx="11126470" cy="4246880"/>
          </a:xfrm>
        </p:spPr>
        <p:txBody>
          <a:bodyPr/>
          <a:lstStyle/>
          <a:p>
            <a:pPr marL="0" indent="0">
              <a:buNone/>
            </a:pPr>
            <a:r>
              <a:rPr lang="en-US" altLang="zh-CN" sz="2400">
                <a:latin typeface="楷体" panose="02010609060101010101" pitchFamily="49" charset="-122"/>
                <a:ea typeface="楷体" panose="02010609060101010101" pitchFamily="49" charset="-122"/>
                <a:cs typeface="楷体" panose="02010609060101010101" pitchFamily="49" charset="-122"/>
              </a:rPr>
              <a:t>1.</a:t>
            </a:r>
            <a:r>
              <a:rPr lang="zh-CN" altLang="en-US" sz="2400">
                <a:latin typeface="楷体" panose="02010609060101010101" pitchFamily="49" charset="-122"/>
                <a:ea typeface="楷体" panose="02010609060101010101" pitchFamily="49" charset="-122"/>
                <a:cs typeface="楷体" panose="02010609060101010101" pitchFamily="49" charset="-122"/>
              </a:rPr>
              <a:t>以电气回路为基础，将继电器和各元件的线圈、触点按保护动作顺序，自左而右、自上而下绘制的接线图，称为展开图。</a:t>
            </a:r>
            <a:endParaRPr lang="zh-CN" altLang="en-US" sz="2400">
              <a:latin typeface="楷体" panose="02010609060101010101" pitchFamily="49" charset="-122"/>
              <a:ea typeface="楷体" panose="02010609060101010101" pitchFamily="49" charset="-122"/>
              <a:cs typeface="楷体" panose="02010609060101010101" pitchFamily="49" charset="-122"/>
            </a:endParaRPr>
          </a:p>
          <a:p>
            <a:pPr marL="0" indent="0">
              <a:buNone/>
            </a:pPr>
            <a:r>
              <a:rPr lang="en-US" altLang="zh-CN" sz="2400">
                <a:latin typeface="楷体" panose="02010609060101010101" pitchFamily="49" charset="-122"/>
                <a:ea typeface="楷体" panose="02010609060101010101" pitchFamily="49" charset="-122"/>
                <a:cs typeface="楷体" panose="02010609060101010101" pitchFamily="49" charset="-122"/>
              </a:rPr>
              <a:t>2.</a:t>
            </a:r>
            <a:r>
              <a:rPr lang="zh-CN" altLang="en-US" sz="2400">
                <a:latin typeface="楷体" panose="02010609060101010101" pitchFamily="49" charset="-122"/>
                <a:ea typeface="楷体" panose="02010609060101010101" pitchFamily="49" charset="-122"/>
                <a:cs typeface="楷体" panose="02010609060101010101" pitchFamily="49" charset="-122"/>
              </a:rPr>
              <a:t>特点：分别绘制保护的交流电流回路、交流电压回路、直流回路及信号回路。</a:t>
            </a:r>
            <a:endParaRPr lang="zh-CN" altLang="en-US" sz="2400">
              <a:latin typeface="楷体" panose="02010609060101010101" pitchFamily="49" charset="-122"/>
              <a:ea typeface="楷体" panose="02010609060101010101" pitchFamily="49" charset="-122"/>
              <a:cs typeface="楷体" panose="02010609060101010101" pitchFamily="49" charset="-122"/>
            </a:endParaRPr>
          </a:p>
          <a:p>
            <a:pPr marL="0" indent="0">
              <a:buNone/>
            </a:pPr>
            <a:r>
              <a:rPr lang="en-US" altLang="zh-CN" sz="2400">
                <a:latin typeface="楷体" panose="02010609060101010101" pitchFamily="49" charset="-122"/>
                <a:ea typeface="楷体" panose="02010609060101010101" pitchFamily="49" charset="-122"/>
                <a:cs typeface="楷体" panose="02010609060101010101" pitchFamily="49" charset="-122"/>
              </a:rPr>
              <a:t>3.</a:t>
            </a:r>
            <a:r>
              <a:rPr lang="zh-CN" altLang="en-US" sz="2400">
                <a:latin typeface="楷体" panose="02010609060101010101" pitchFamily="49" charset="-122"/>
                <a:ea typeface="楷体" panose="02010609060101010101" pitchFamily="49" charset="-122"/>
                <a:cs typeface="楷体" panose="02010609060101010101" pitchFamily="49" charset="-122"/>
              </a:rPr>
              <a:t>绘制展开图的规则</a:t>
            </a:r>
            <a:endParaRPr lang="zh-CN" altLang="en-US" sz="2400">
              <a:latin typeface="楷体" panose="02010609060101010101" pitchFamily="49" charset="-122"/>
              <a:ea typeface="楷体" panose="02010609060101010101" pitchFamily="49" charset="-122"/>
              <a:cs typeface="楷体" panose="02010609060101010101" pitchFamily="49" charset="-122"/>
            </a:endParaRPr>
          </a:p>
          <a:p>
            <a:pPr marL="0" indent="0">
              <a:buNone/>
            </a:pPr>
            <a:r>
              <a:rPr lang="zh-CN" altLang="en-US" sz="2400">
                <a:latin typeface="楷体" panose="02010609060101010101" pitchFamily="49" charset="-122"/>
                <a:ea typeface="楷体" panose="02010609060101010101" pitchFamily="49" charset="-122"/>
                <a:cs typeface="楷体" panose="02010609060101010101" pitchFamily="49" charset="-122"/>
                <a:sym typeface="Wingdings" panose="05000000000000000000" charset="0"/>
              </a:rPr>
              <a:t>回路的排列次序，一般是先交流电流、交流电压回路，后是直流回路及信号回路。</a:t>
            </a:r>
            <a:endParaRPr lang="zh-CN" altLang="en-US" sz="2400">
              <a:latin typeface="楷体" panose="02010609060101010101" pitchFamily="49" charset="-122"/>
              <a:ea typeface="楷体" panose="02010609060101010101" pitchFamily="49" charset="-122"/>
              <a:cs typeface="楷体" panose="02010609060101010101" pitchFamily="49" charset="-122"/>
              <a:sym typeface="Wingdings" panose="05000000000000000000" charset="0"/>
            </a:endParaRPr>
          </a:p>
          <a:p>
            <a:pPr marL="0" indent="0">
              <a:buNone/>
            </a:pPr>
            <a:r>
              <a:rPr lang="zh-CN" altLang="en-US" sz="2400">
                <a:latin typeface="楷体" panose="02010609060101010101" pitchFamily="49" charset="-122"/>
                <a:ea typeface="楷体" panose="02010609060101010101" pitchFamily="49" charset="-122"/>
                <a:cs typeface="楷体" panose="02010609060101010101" pitchFamily="49" charset="-122"/>
                <a:sym typeface="Wingdings" panose="05000000000000000000" charset="0"/>
              </a:rPr>
              <a:t>每个回路内，各行的排列顺序，对交流回路是按</a:t>
            </a:r>
            <a:r>
              <a:rPr lang="en-US" altLang="zh-CN" sz="2400">
                <a:latin typeface="楷体" panose="02010609060101010101" pitchFamily="49" charset="-122"/>
                <a:ea typeface="楷体" panose="02010609060101010101" pitchFamily="49" charset="-122"/>
                <a:cs typeface="楷体" panose="02010609060101010101" pitchFamily="49" charset="-122"/>
                <a:sym typeface="Wingdings" panose="05000000000000000000" charset="0"/>
              </a:rPr>
              <a:t>A</a:t>
            </a:r>
            <a:r>
              <a:rPr lang="zh-CN" altLang="en-US" sz="2400">
                <a:latin typeface="楷体" panose="02010609060101010101" pitchFamily="49" charset="-122"/>
                <a:ea typeface="楷体" panose="02010609060101010101" pitchFamily="49" charset="-122"/>
                <a:cs typeface="楷体" panose="02010609060101010101" pitchFamily="49" charset="-122"/>
                <a:sym typeface="Wingdings" panose="05000000000000000000" charset="0"/>
              </a:rPr>
              <a:t>、</a:t>
            </a:r>
            <a:r>
              <a:rPr lang="en-US" altLang="zh-CN" sz="2400">
                <a:latin typeface="楷体" panose="02010609060101010101" pitchFamily="49" charset="-122"/>
                <a:ea typeface="楷体" panose="02010609060101010101" pitchFamily="49" charset="-122"/>
                <a:cs typeface="楷体" panose="02010609060101010101" pitchFamily="49" charset="-122"/>
                <a:sym typeface="Wingdings" panose="05000000000000000000" charset="0"/>
              </a:rPr>
              <a:t>B</a:t>
            </a:r>
            <a:r>
              <a:rPr lang="zh-CN" altLang="en-US" sz="2400">
                <a:latin typeface="楷体" panose="02010609060101010101" pitchFamily="49" charset="-122"/>
                <a:ea typeface="楷体" panose="02010609060101010101" pitchFamily="49" charset="-122"/>
                <a:cs typeface="楷体" panose="02010609060101010101" pitchFamily="49" charset="-122"/>
                <a:sym typeface="Wingdings" panose="05000000000000000000" charset="0"/>
              </a:rPr>
              <a:t>、</a:t>
            </a:r>
            <a:r>
              <a:rPr lang="en-US" altLang="zh-CN" sz="2400">
                <a:latin typeface="楷体" panose="02010609060101010101" pitchFamily="49" charset="-122"/>
                <a:ea typeface="楷体" panose="02010609060101010101" pitchFamily="49" charset="-122"/>
                <a:cs typeface="楷体" panose="02010609060101010101" pitchFamily="49" charset="-122"/>
                <a:sym typeface="Wingdings" panose="05000000000000000000" charset="0"/>
              </a:rPr>
              <a:t>C</a:t>
            </a:r>
            <a:r>
              <a:rPr lang="zh-CN" altLang="en-US" sz="2400">
                <a:latin typeface="楷体" panose="02010609060101010101" pitchFamily="49" charset="-122"/>
                <a:ea typeface="楷体" panose="02010609060101010101" pitchFamily="49" charset="-122"/>
                <a:cs typeface="楷体" panose="02010609060101010101" pitchFamily="49" charset="-122"/>
                <a:sym typeface="Wingdings" panose="05000000000000000000" charset="0"/>
              </a:rPr>
              <a:t>相序排列，直流回路按保护的动作顺序自上而下排列。</a:t>
            </a:r>
            <a:endParaRPr lang="zh-CN" altLang="en-US" sz="2400">
              <a:latin typeface="楷体" panose="02010609060101010101" pitchFamily="49" charset="-122"/>
              <a:ea typeface="楷体" panose="02010609060101010101" pitchFamily="49" charset="-122"/>
              <a:cs typeface="楷体" panose="02010609060101010101" pitchFamily="49" charset="-122"/>
              <a:sym typeface="Wingdings" panose="05000000000000000000" charset="0"/>
            </a:endParaRPr>
          </a:p>
          <a:p>
            <a:pPr marL="0" indent="0">
              <a:buNone/>
            </a:pPr>
            <a:r>
              <a:rPr lang="zh-CN" altLang="en-US" sz="2400">
                <a:latin typeface="楷体" panose="02010609060101010101" pitchFamily="49" charset="-122"/>
                <a:ea typeface="楷体" panose="02010609060101010101" pitchFamily="49" charset="-122"/>
                <a:cs typeface="楷体" panose="02010609060101010101" pitchFamily="49" charset="-122"/>
                <a:sym typeface="Wingdings" panose="05000000000000000000" charset="0"/>
              </a:rPr>
              <a:t>每一行中各元件（继电器的线圈、触电等）按实际顺序绘制。</a:t>
            </a:r>
            <a:endParaRPr lang="zh-CN" altLang="en-US" sz="2400">
              <a:latin typeface="楷体" panose="02010609060101010101" pitchFamily="49" charset="-122"/>
              <a:ea typeface="楷体" panose="02010609060101010101" pitchFamily="49" charset="-122"/>
              <a:cs typeface="楷体" panose="02010609060101010101" pitchFamily="49" charset="-122"/>
              <a:sym typeface="Wingdings" panose="05000000000000000000" charset="0"/>
            </a:endParaRPr>
          </a:p>
          <a:p>
            <a:pPr marL="0" indent="0">
              <a:buNone/>
            </a:pPr>
            <a:r>
              <a:rPr lang="en-US" altLang="zh-CN" sz="2400">
                <a:latin typeface="楷体" panose="02010609060101010101" pitchFamily="49" charset="-122"/>
                <a:ea typeface="楷体" panose="02010609060101010101" pitchFamily="49" charset="-122"/>
                <a:cs typeface="楷体" panose="02010609060101010101" pitchFamily="49" charset="-122"/>
                <a:sym typeface="Wingdings" panose="05000000000000000000" charset="0"/>
              </a:rPr>
              <a:t>4.</a:t>
            </a:r>
            <a:r>
              <a:rPr lang="zh-CN" altLang="en-US" sz="2400">
                <a:latin typeface="楷体" panose="02010609060101010101" pitchFamily="49" charset="-122"/>
                <a:ea typeface="楷体" panose="02010609060101010101" pitchFamily="49" charset="-122"/>
                <a:cs typeface="楷体" panose="02010609060101010101" pitchFamily="49" charset="-122"/>
                <a:sym typeface="Wingdings" panose="05000000000000000000" charset="0"/>
              </a:rPr>
              <a:t>优点：对现场安装、调试、查线都很方便。</a:t>
            </a:r>
            <a:endParaRPr lang="zh-CN" altLang="en-US" sz="2400">
              <a:latin typeface="楷体" panose="02010609060101010101" pitchFamily="49" charset="-122"/>
              <a:ea typeface="楷体" panose="02010609060101010101" pitchFamily="49" charset="-122"/>
              <a:cs typeface="楷体" panose="02010609060101010101" pitchFamily="49" charset="-122"/>
              <a:sym typeface="Wingdings" panose="05000000000000000000"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216535" y="535305"/>
            <a:ext cx="11720195" cy="6092825"/>
          </a:xfrm>
          <a:prstGeom prst="rect">
            <a:avLst/>
          </a:prstGeom>
          <a:noFill/>
        </p:spPr>
        <p:txBody>
          <a:bodyPr wrap="square" rtlCol="0">
            <a:spAutoFit/>
          </a:bodyPr>
          <a:lstStyle/>
          <a:p>
            <a:pPr fontAlgn="auto">
              <a:lnSpc>
                <a:spcPct val="150000"/>
              </a:lnSpc>
            </a:pPr>
            <a:r>
              <a:rPr lang="en-US" altLang="zh-CN" sz="2800"/>
              <a:t>    </a:t>
            </a:r>
            <a:r>
              <a:rPr lang="en-US" altLang="zh-CN" sz="2000">
                <a:latin typeface="宋体" panose="02010600030101010101" pitchFamily="2" charset="-122"/>
                <a:ea typeface="宋体" panose="02010600030101010101" pitchFamily="2" charset="-122"/>
              </a:rPr>
              <a:t> </a:t>
            </a:r>
            <a:r>
              <a:rPr lang="zh-CN" altLang="en-US" sz="2400" dirty="0">
                <a:latin typeface="楷体" panose="02010609060101010101" pitchFamily="49" charset="-122"/>
                <a:ea typeface="楷体" panose="02010609060101010101" pitchFamily="49" charset="-122"/>
                <a:cs typeface="楷体" panose="02010609060101010101" pitchFamily="49" charset="-122"/>
              </a:rPr>
              <a:t>图2中曲线1和曲线2所示为短路电流曲线，表示在一定系统运行方式下短路电流与故障点远近的关系。短路电流计算公式如下：</a:t>
            </a:r>
            <a:endParaRPr lang="zh-CN" altLang="en-US" sz="2400" dirty="0">
              <a:latin typeface="楷体" panose="02010609060101010101" pitchFamily="49" charset="-122"/>
              <a:ea typeface="楷体" panose="02010609060101010101" pitchFamily="49" charset="-122"/>
              <a:cs typeface="楷体" panose="02010609060101010101" pitchFamily="49" charset="-122"/>
            </a:endParaRPr>
          </a:p>
          <a:p>
            <a:pPr fontAlgn="auto">
              <a:lnSpc>
                <a:spcPct val="150000"/>
              </a:lnSpc>
            </a:pPr>
            <a:r>
              <a:rPr lang="zh-CN" altLang="en-US" sz="2400" dirty="0">
                <a:latin typeface="楷体" panose="02010609060101010101" pitchFamily="49" charset="-122"/>
                <a:ea typeface="楷体" panose="02010609060101010101" pitchFamily="49" charset="-122"/>
                <a:cs typeface="楷体" panose="02010609060101010101" pitchFamily="49" charset="-122"/>
              </a:rPr>
              <a:t>三线短路时，有</a:t>
            </a:r>
            <a:endParaRPr lang="zh-CN" altLang="en-US" sz="2000">
              <a:latin typeface="宋体" panose="02010600030101010101" pitchFamily="2" charset="-122"/>
              <a:ea typeface="宋体" panose="02010600030101010101" pitchFamily="2" charset="-122"/>
            </a:endParaRPr>
          </a:p>
          <a:p>
            <a:pPr fontAlgn="auto">
              <a:lnSpc>
                <a:spcPct val="150000"/>
              </a:lnSpc>
            </a:pPr>
            <a:endParaRPr lang="zh-CN" altLang="en-US" sz="2000">
              <a:latin typeface="宋体" panose="02010600030101010101" pitchFamily="2" charset="-122"/>
              <a:ea typeface="宋体" panose="02010600030101010101" pitchFamily="2" charset="-122"/>
            </a:endParaRPr>
          </a:p>
          <a:p>
            <a:pPr fontAlgn="auto">
              <a:lnSpc>
                <a:spcPct val="150000"/>
              </a:lnSpc>
            </a:pPr>
            <a:r>
              <a:rPr lang="zh-CN" altLang="en-US" sz="2400" dirty="0">
                <a:latin typeface="楷体" panose="02010609060101010101" pitchFamily="49" charset="-122"/>
                <a:ea typeface="楷体" panose="02010609060101010101" pitchFamily="49" charset="-122"/>
                <a:cs typeface="楷体" panose="02010609060101010101" pitchFamily="49" charset="-122"/>
              </a:rPr>
              <a:t>两相短路时，有</a:t>
            </a:r>
            <a:endParaRPr lang="zh-CN" altLang="en-US" sz="2000">
              <a:latin typeface="宋体" panose="02010600030101010101" pitchFamily="2" charset="-122"/>
              <a:ea typeface="宋体" panose="02010600030101010101" pitchFamily="2" charset="-122"/>
            </a:endParaRPr>
          </a:p>
          <a:p>
            <a:pPr fontAlgn="auto">
              <a:lnSpc>
                <a:spcPct val="150000"/>
              </a:lnSpc>
            </a:pPr>
            <a:r>
              <a:rPr lang="zh-CN" altLang="en-US" sz="2000">
                <a:latin typeface="宋体" panose="02010600030101010101" pitchFamily="2" charset="-122"/>
                <a:ea typeface="宋体" panose="02010600030101010101" pitchFamily="2" charset="-122"/>
              </a:rPr>
              <a:t>式中</a:t>
            </a:r>
            <a:r>
              <a:rPr lang="en-US" altLang="zh-CN" sz="2000">
                <a:latin typeface="宋体" panose="02010600030101010101" pitchFamily="2" charset="-122"/>
                <a:ea typeface="宋体" panose="02010600030101010101" pitchFamily="2" charset="-122"/>
              </a:rPr>
              <a:t>:</a:t>
            </a:r>
            <a:endParaRPr lang="en-US" altLang="zh-CN" sz="2000">
              <a:latin typeface="宋体" panose="02010600030101010101" pitchFamily="2" charset="-122"/>
              <a:ea typeface="宋体" panose="02010600030101010101" pitchFamily="2" charset="-122"/>
            </a:endParaRPr>
          </a:p>
          <a:p>
            <a:pPr fontAlgn="auto">
              <a:lnSpc>
                <a:spcPct val="150000"/>
              </a:lnSpc>
            </a:pPr>
            <a:r>
              <a:rPr lang="zh-CN" altLang="en-US" sz="2000">
                <a:latin typeface="宋体" panose="02010600030101010101" pitchFamily="2" charset="-122"/>
                <a:ea typeface="宋体" panose="02010600030101010101" pitchFamily="2" charset="-122"/>
              </a:rPr>
              <a:t>         </a:t>
            </a:r>
            <a:r>
              <a:rPr lang="en-US" altLang="zh-CN" sz="2000">
                <a:latin typeface="宋体" panose="02010600030101010101" pitchFamily="2" charset="-122"/>
                <a:ea typeface="宋体" panose="02010600030101010101" pitchFamily="2" charset="-122"/>
                <a:sym typeface="+mn-ea"/>
              </a:rPr>
              <a:t>--</a:t>
            </a:r>
            <a:r>
              <a:rPr lang="zh-CN" altLang="en-US" sz="2400" dirty="0">
                <a:latin typeface="楷体" panose="02010609060101010101" pitchFamily="49" charset="-122"/>
                <a:ea typeface="楷体" panose="02010609060101010101" pitchFamily="49" charset="-122"/>
                <a:cs typeface="楷体" panose="02010609060101010101" pitchFamily="49" charset="-122"/>
              </a:rPr>
              <a:t>相电势；</a:t>
            </a:r>
            <a:endParaRPr lang="zh-CN" altLang="en-US" sz="2000">
              <a:latin typeface="宋体" panose="02010600030101010101" pitchFamily="2" charset="-122"/>
              <a:ea typeface="宋体" panose="02010600030101010101" pitchFamily="2" charset="-122"/>
            </a:endParaRPr>
          </a:p>
          <a:p>
            <a:pPr fontAlgn="auto">
              <a:lnSpc>
                <a:spcPct val="150000"/>
              </a:lnSpc>
            </a:pPr>
            <a:r>
              <a:rPr lang="zh-CN" altLang="en-US" sz="2000">
                <a:latin typeface="宋体" panose="02010600030101010101" pitchFamily="2" charset="-122"/>
                <a:ea typeface="宋体" panose="02010600030101010101" pitchFamily="2" charset="-122"/>
              </a:rPr>
              <a:t>         </a:t>
            </a:r>
            <a:r>
              <a:rPr lang="en-US" altLang="zh-CN" sz="2000">
                <a:latin typeface="宋体" panose="02010600030101010101" pitchFamily="2" charset="-122"/>
                <a:ea typeface="宋体" panose="02010600030101010101" pitchFamily="2" charset="-122"/>
                <a:sym typeface="+mn-ea"/>
              </a:rPr>
              <a:t>--</a:t>
            </a:r>
            <a:r>
              <a:rPr lang="zh-CN" altLang="en-US" sz="2400" dirty="0">
                <a:latin typeface="楷体" panose="02010609060101010101" pitchFamily="49" charset="-122"/>
                <a:ea typeface="楷体" panose="02010609060101010101" pitchFamily="49" charset="-122"/>
                <a:cs typeface="楷体" panose="02010609060101010101" pitchFamily="49" charset="-122"/>
                <a:sym typeface="+mn-ea"/>
              </a:rPr>
              <a:t>系统电源等效阻抗；</a:t>
            </a:r>
            <a:endParaRPr lang="zh-CN" altLang="en-US" sz="2000">
              <a:latin typeface="宋体" panose="02010600030101010101" pitchFamily="2" charset="-122"/>
              <a:ea typeface="宋体" panose="02010600030101010101" pitchFamily="2" charset="-122"/>
              <a:sym typeface="+mn-ea"/>
            </a:endParaRPr>
          </a:p>
          <a:p>
            <a:pPr fontAlgn="auto">
              <a:lnSpc>
                <a:spcPct val="150000"/>
              </a:lnSpc>
            </a:pPr>
            <a:r>
              <a:rPr lang="zh-CN" altLang="en-US" sz="2000">
                <a:latin typeface="宋体" panose="02010600030101010101" pitchFamily="2" charset="-122"/>
                <a:ea typeface="宋体" panose="02010600030101010101" pitchFamily="2" charset="-122"/>
                <a:sym typeface="+mn-ea"/>
              </a:rPr>
              <a:t>   </a:t>
            </a:r>
            <a:r>
              <a:rPr lang="en-US" altLang="zh-CN" sz="2000">
                <a:latin typeface="宋体" panose="02010600030101010101" pitchFamily="2" charset="-122"/>
                <a:ea typeface="宋体" panose="02010600030101010101" pitchFamily="2" charset="-122"/>
                <a:sym typeface="+mn-ea"/>
              </a:rPr>
              <a:t>--</a:t>
            </a:r>
            <a:r>
              <a:rPr lang="zh-CN" altLang="en-US" sz="2400" dirty="0">
                <a:latin typeface="楷体" panose="02010609060101010101" pitchFamily="49" charset="-122"/>
                <a:ea typeface="楷体" panose="02010609060101010101" pitchFamily="49" charset="-122"/>
                <a:cs typeface="楷体" panose="02010609060101010101" pitchFamily="49" charset="-122"/>
                <a:sym typeface="+mn-ea"/>
              </a:rPr>
              <a:t>线路单位长度阻抗</a:t>
            </a:r>
            <a:endParaRPr lang="zh-CN" altLang="en-US" sz="2400" dirty="0">
              <a:latin typeface="楷体" panose="02010609060101010101" pitchFamily="49" charset="-122"/>
              <a:ea typeface="楷体" panose="02010609060101010101" pitchFamily="49" charset="-122"/>
              <a:cs typeface="楷体" panose="02010609060101010101" pitchFamily="49" charset="-122"/>
              <a:sym typeface="+mn-ea"/>
            </a:endParaRPr>
          </a:p>
          <a:p>
            <a:pPr fontAlgn="auto">
              <a:lnSpc>
                <a:spcPct val="150000"/>
              </a:lnSpc>
            </a:pPr>
            <a:r>
              <a:rPr lang="zh-CN" altLang="en-US" sz="2400" dirty="0">
                <a:latin typeface="楷体" panose="02010609060101010101" pitchFamily="49" charset="-122"/>
                <a:ea typeface="楷体" panose="02010609060101010101" pitchFamily="49" charset="-122"/>
                <a:cs typeface="楷体" panose="02010609060101010101" pitchFamily="49" charset="-122"/>
                <a:sym typeface="+mn-ea"/>
              </a:rPr>
              <a:t>（架空线路一般为0.4 </a:t>
            </a:r>
            <a:r>
              <a:rPr lang="en-US" altLang="zh-CN" sz="2000">
                <a:latin typeface="宋体" panose="02010600030101010101" pitchFamily="2" charset="-122"/>
                <a:ea typeface="宋体" panose="02010600030101010101" pitchFamily="2" charset="-122"/>
                <a:sym typeface="+mn-ea"/>
              </a:rPr>
              <a:t>    )</a:t>
            </a:r>
            <a:endParaRPr lang="en-US" altLang="zh-CN" sz="2000">
              <a:latin typeface="宋体" panose="02010600030101010101" pitchFamily="2" charset="-122"/>
              <a:ea typeface="宋体" panose="02010600030101010101" pitchFamily="2" charset="-122"/>
              <a:sym typeface="+mn-ea"/>
            </a:endParaRPr>
          </a:p>
          <a:p>
            <a:pPr fontAlgn="auto">
              <a:lnSpc>
                <a:spcPct val="150000"/>
              </a:lnSpc>
            </a:pPr>
            <a:r>
              <a:rPr lang="zh-CN" altLang="en-US" sz="2000">
                <a:latin typeface="宋体" panose="02010600030101010101" pitchFamily="2" charset="-122"/>
                <a:ea typeface="宋体" panose="02010600030101010101" pitchFamily="2" charset="-122"/>
              </a:rPr>
              <a:t>    </a:t>
            </a:r>
            <a:r>
              <a:rPr lang="en-US" altLang="zh-CN" sz="2000">
                <a:latin typeface="宋体" panose="02010600030101010101" pitchFamily="2" charset="-122"/>
                <a:ea typeface="宋体" panose="02010600030101010101" pitchFamily="2" charset="-122"/>
                <a:sym typeface="+mn-ea"/>
              </a:rPr>
              <a:t>--</a:t>
            </a:r>
            <a:r>
              <a:rPr lang="zh-CN" altLang="en-US" sz="2400" dirty="0">
                <a:latin typeface="楷体" panose="02010609060101010101" pitchFamily="49" charset="-122"/>
                <a:ea typeface="楷体" panose="02010609060101010101" pitchFamily="49" charset="-122"/>
                <a:cs typeface="楷体" panose="02010609060101010101" pitchFamily="49" charset="-122"/>
                <a:sym typeface="+mn-ea"/>
              </a:rPr>
              <a:t>故障点到安装处的距离，单位为km</a:t>
            </a:r>
            <a:endParaRPr lang="zh-CN" altLang="en-US" sz="2400" dirty="0">
              <a:latin typeface="楷体" panose="02010609060101010101" pitchFamily="49" charset="-122"/>
              <a:ea typeface="楷体" panose="02010609060101010101" pitchFamily="49" charset="-122"/>
              <a:cs typeface="楷体" panose="02010609060101010101" pitchFamily="49" charset="-122"/>
              <a:sym typeface="+mn-ea"/>
            </a:endParaRPr>
          </a:p>
        </p:txBody>
      </p:sp>
      <p:graphicFrame>
        <p:nvGraphicFramePr>
          <p:cNvPr id="3" name="对象 2">
            <a:hlinkClick r:id="" action="ppaction://ole?verb=0"/>
          </p:cNvPr>
          <p:cNvGraphicFramePr>
            <a:graphicFrameLocks noChangeAspect="1"/>
          </p:cNvGraphicFramePr>
          <p:nvPr/>
        </p:nvGraphicFramePr>
        <p:xfrm>
          <a:off x="2562860" y="1891665"/>
          <a:ext cx="1469390" cy="561975"/>
        </p:xfrm>
        <a:graphic>
          <a:graphicData uri="http://schemas.openxmlformats.org/presentationml/2006/ole">
            <mc:AlternateContent xmlns:mc="http://schemas.openxmlformats.org/markup-compatibility/2006">
              <mc:Choice xmlns:v="urn:schemas-microsoft-com:vml" Requires="v">
                <p:oleObj spid="_x0000_s2066" name="" r:id="rId1" imgW="862965" imgH="431800" progId="Equation.KSEE3">
                  <p:embed/>
                </p:oleObj>
              </mc:Choice>
              <mc:Fallback>
                <p:oleObj name="" r:id="rId1" imgW="862965" imgH="431800" progId="Equation.KSEE3">
                  <p:embed/>
                  <p:pic>
                    <p:nvPicPr>
                      <p:cNvPr id="0" name="图片 1024"/>
                      <p:cNvPicPr/>
                      <p:nvPr/>
                    </p:nvPicPr>
                    <p:blipFill>
                      <a:blip r:embed="rId2"/>
                      <a:stretch>
                        <a:fillRect/>
                      </a:stretch>
                    </p:blipFill>
                    <p:spPr>
                      <a:xfrm>
                        <a:off x="2562860" y="1891665"/>
                        <a:ext cx="1469390" cy="561975"/>
                      </a:xfrm>
                      <a:prstGeom prst="rect">
                        <a:avLst/>
                      </a:prstGeom>
                    </p:spPr>
                  </p:pic>
                </p:oleObj>
              </mc:Fallback>
            </mc:AlternateContent>
          </a:graphicData>
        </a:graphic>
      </p:graphicFrame>
      <p:graphicFrame>
        <p:nvGraphicFramePr>
          <p:cNvPr id="4" name="对象 3">
            <a:hlinkClick r:id="" action="ppaction://ole?verb=0"/>
          </p:cNvPr>
          <p:cNvGraphicFramePr>
            <a:graphicFrameLocks noChangeAspect="1"/>
          </p:cNvGraphicFramePr>
          <p:nvPr/>
        </p:nvGraphicFramePr>
        <p:xfrm>
          <a:off x="2569210" y="2783840"/>
          <a:ext cx="1938655" cy="577215"/>
        </p:xfrm>
        <a:graphic>
          <a:graphicData uri="http://schemas.openxmlformats.org/presentationml/2006/ole">
            <mc:AlternateContent xmlns:mc="http://schemas.openxmlformats.org/markup-compatibility/2006">
              <mc:Choice xmlns:v="urn:schemas-microsoft-com:vml" Requires="v">
                <p:oleObj spid="_x0000_s2067" name="" r:id="rId3" imgW="1206500" imgH="469900" progId="Equation.KSEE3">
                  <p:embed/>
                </p:oleObj>
              </mc:Choice>
              <mc:Fallback>
                <p:oleObj name="" r:id="rId3" imgW="1206500" imgH="469900" progId="Equation.KSEE3">
                  <p:embed/>
                  <p:pic>
                    <p:nvPicPr>
                      <p:cNvPr id="0" name="图片 1024"/>
                      <p:cNvPicPr/>
                      <p:nvPr/>
                    </p:nvPicPr>
                    <p:blipFill>
                      <a:blip r:embed="rId4"/>
                      <a:stretch>
                        <a:fillRect/>
                      </a:stretch>
                    </p:blipFill>
                    <p:spPr>
                      <a:xfrm>
                        <a:off x="2569210" y="2783840"/>
                        <a:ext cx="1938655" cy="577215"/>
                      </a:xfrm>
                      <a:prstGeom prst="rect">
                        <a:avLst/>
                      </a:prstGeom>
                    </p:spPr>
                  </p:pic>
                </p:oleObj>
              </mc:Fallback>
            </mc:AlternateContent>
          </a:graphicData>
        </a:graphic>
      </p:graphicFrame>
      <p:graphicFrame>
        <p:nvGraphicFramePr>
          <p:cNvPr id="6" name="对象 5">
            <a:hlinkClick r:id="" action="ppaction://ole?verb=0"/>
          </p:cNvPr>
          <p:cNvGraphicFramePr>
            <a:graphicFrameLocks noChangeAspect="1"/>
          </p:cNvGraphicFramePr>
          <p:nvPr/>
        </p:nvGraphicFramePr>
        <p:xfrm>
          <a:off x="5569585" y="4897120"/>
          <a:ext cx="559435" cy="229870"/>
        </p:xfrm>
        <a:graphic>
          <a:graphicData uri="http://schemas.openxmlformats.org/presentationml/2006/ole">
            <mc:AlternateContent xmlns:mc="http://schemas.openxmlformats.org/markup-compatibility/2006">
              <mc:Choice xmlns:v="urn:schemas-microsoft-com:vml" Requires="v">
                <p:oleObj spid="_x0000_s2068" name="" r:id="rId5" imgW="431800" imgH="177165" progId="Equation.KSEE3">
                  <p:embed/>
                </p:oleObj>
              </mc:Choice>
              <mc:Fallback>
                <p:oleObj name="" r:id="rId5" imgW="431800" imgH="177165" progId="Equation.KSEE3">
                  <p:embed/>
                  <p:pic>
                    <p:nvPicPr>
                      <p:cNvPr id="0" name="图片 1025"/>
                      <p:cNvPicPr/>
                      <p:nvPr/>
                    </p:nvPicPr>
                    <p:blipFill>
                      <a:blip r:embed="rId6"/>
                      <a:stretch>
                        <a:fillRect/>
                      </a:stretch>
                    </p:blipFill>
                    <p:spPr>
                      <a:xfrm>
                        <a:off x="5569585" y="4897120"/>
                        <a:ext cx="559435" cy="229870"/>
                      </a:xfrm>
                      <a:prstGeom prst="rect">
                        <a:avLst/>
                      </a:prstGeom>
                    </p:spPr>
                  </p:pic>
                </p:oleObj>
              </mc:Fallback>
            </mc:AlternateContent>
          </a:graphicData>
        </a:graphic>
      </p:graphicFrame>
      <p:graphicFrame>
        <p:nvGraphicFramePr>
          <p:cNvPr id="9" name="对象 8">
            <a:hlinkClick r:id="" action="ppaction://ole?verb=0"/>
          </p:cNvPr>
          <p:cNvGraphicFramePr>
            <a:graphicFrameLocks noChangeAspect="1"/>
          </p:cNvGraphicFramePr>
          <p:nvPr/>
        </p:nvGraphicFramePr>
        <p:xfrm>
          <a:off x="1014730" y="3910965"/>
          <a:ext cx="445135" cy="314325"/>
        </p:xfrm>
        <a:graphic>
          <a:graphicData uri="http://schemas.openxmlformats.org/presentationml/2006/ole">
            <mc:AlternateContent xmlns:mc="http://schemas.openxmlformats.org/markup-compatibility/2006">
              <mc:Choice xmlns:v="urn:schemas-microsoft-com:vml" Requires="v">
                <p:oleObj spid="_x0000_s2069" name="" r:id="rId7" imgW="215900" imgH="152400" progId="Equation.KSEE3">
                  <p:embed/>
                </p:oleObj>
              </mc:Choice>
              <mc:Fallback>
                <p:oleObj name="" r:id="rId7" imgW="215900" imgH="152400" progId="Equation.KSEE3">
                  <p:embed/>
                  <p:pic>
                    <p:nvPicPr>
                      <p:cNvPr id="0" name="图片 1026"/>
                      <p:cNvPicPr/>
                      <p:nvPr/>
                    </p:nvPicPr>
                    <p:blipFill>
                      <a:blip r:embed="rId8"/>
                      <a:stretch>
                        <a:fillRect/>
                      </a:stretch>
                    </p:blipFill>
                    <p:spPr>
                      <a:xfrm>
                        <a:off x="1014730" y="3910965"/>
                        <a:ext cx="445135" cy="314325"/>
                      </a:xfrm>
                      <a:prstGeom prst="rect">
                        <a:avLst/>
                      </a:prstGeom>
                    </p:spPr>
                  </p:pic>
                </p:oleObj>
              </mc:Fallback>
            </mc:AlternateContent>
          </a:graphicData>
        </a:graphic>
      </p:graphicFrame>
      <p:graphicFrame>
        <p:nvGraphicFramePr>
          <p:cNvPr id="10" name="对象 9">
            <a:hlinkClick r:id="" action="ppaction://ole?verb=0"/>
          </p:cNvPr>
          <p:cNvGraphicFramePr>
            <a:graphicFrameLocks noChangeAspect="1"/>
          </p:cNvGraphicFramePr>
          <p:nvPr/>
        </p:nvGraphicFramePr>
        <p:xfrm>
          <a:off x="1014413" y="4318318"/>
          <a:ext cx="419100" cy="472440"/>
        </p:xfrm>
        <a:graphic>
          <a:graphicData uri="http://schemas.openxmlformats.org/presentationml/2006/ole">
            <mc:AlternateContent xmlns:mc="http://schemas.openxmlformats.org/markup-compatibility/2006">
              <mc:Choice xmlns:v="urn:schemas-microsoft-com:vml" Requires="v">
                <p:oleObj spid="_x0000_s2070" name="" r:id="rId9" imgW="203200" imgH="228600" progId="Equation.KSEE3">
                  <p:embed/>
                </p:oleObj>
              </mc:Choice>
              <mc:Fallback>
                <p:oleObj name="" r:id="rId9" imgW="203200" imgH="228600" progId="Equation.KSEE3">
                  <p:embed/>
                  <p:pic>
                    <p:nvPicPr>
                      <p:cNvPr id="0" name="图片 1026"/>
                      <p:cNvPicPr/>
                      <p:nvPr/>
                    </p:nvPicPr>
                    <p:blipFill>
                      <a:blip r:embed="rId10"/>
                      <a:stretch>
                        <a:fillRect/>
                      </a:stretch>
                    </p:blipFill>
                    <p:spPr>
                      <a:xfrm>
                        <a:off x="1014413" y="4318318"/>
                        <a:ext cx="419100" cy="472440"/>
                      </a:xfrm>
                      <a:prstGeom prst="rect">
                        <a:avLst/>
                      </a:prstGeom>
                    </p:spPr>
                  </p:pic>
                </p:oleObj>
              </mc:Fallback>
            </mc:AlternateContent>
          </a:graphicData>
        </a:graphic>
      </p:graphicFrame>
      <p:graphicFrame>
        <p:nvGraphicFramePr>
          <p:cNvPr id="12" name="对象 11">
            <a:hlinkClick r:id="" action="ppaction://ole?verb=0"/>
          </p:cNvPr>
          <p:cNvGraphicFramePr>
            <a:graphicFrameLocks noChangeAspect="1"/>
          </p:cNvGraphicFramePr>
          <p:nvPr/>
        </p:nvGraphicFramePr>
        <p:xfrm>
          <a:off x="320040" y="4991735"/>
          <a:ext cx="320040" cy="391160"/>
        </p:xfrm>
        <a:graphic>
          <a:graphicData uri="http://schemas.openxmlformats.org/presentationml/2006/ole">
            <mc:AlternateContent xmlns:mc="http://schemas.openxmlformats.org/markup-compatibility/2006">
              <mc:Choice xmlns:v="urn:schemas-microsoft-com:vml" Requires="v">
                <p:oleObj spid="_x0000_s2071" name="" r:id="rId11" imgW="177165" imgH="215900" progId="Equation.KSEE3">
                  <p:embed/>
                </p:oleObj>
              </mc:Choice>
              <mc:Fallback>
                <p:oleObj name="" r:id="rId11" imgW="177165" imgH="215900" progId="Equation.KSEE3">
                  <p:embed/>
                  <p:pic>
                    <p:nvPicPr>
                      <p:cNvPr id="0" name="图片 1026"/>
                      <p:cNvPicPr/>
                      <p:nvPr/>
                    </p:nvPicPr>
                    <p:blipFill>
                      <a:blip r:embed="rId12"/>
                      <a:stretch>
                        <a:fillRect/>
                      </a:stretch>
                    </p:blipFill>
                    <p:spPr>
                      <a:xfrm>
                        <a:off x="320040" y="4991735"/>
                        <a:ext cx="320040" cy="391160"/>
                      </a:xfrm>
                      <a:prstGeom prst="rect">
                        <a:avLst/>
                      </a:prstGeom>
                    </p:spPr>
                  </p:pic>
                </p:oleObj>
              </mc:Fallback>
            </mc:AlternateContent>
          </a:graphicData>
        </a:graphic>
      </p:graphicFrame>
      <p:graphicFrame>
        <p:nvGraphicFramePr>
          <p:cNvPr id="15" name="对象 14">
            <a:hlinkClick r:id="" action="ppaction://ole?verb=0"/>
          </p:cNvPr>
          <p:cNvGraphicFramePr>
            <a:graphicFrameLocks noChangeAspect="1"/>
          </p:cNvGraphicFramePr>
          <p:nvPr/>
        </p:nvGraphicFramePr>
        <p:xfrm>
          <a:off x="371475" y="5943600"/>
          <a:ext cx="328295" cy="573405"/>
        </p:xfrm>
        <a:graphic>
          <a:graphicData uri="http://schemas.openxmlformats.org/presentationml/2006/ole">
            <mc:AlternateContent xmlns:mc="http://schemas.openxmlformats.org/markup-compatibility/2006">
              <mc:Choice xmlns:v="urn:schemas-microsoft-com:vml" Requires="v">
                <p:oleObj spid="_x0000_s2072" name="" r:id="rId13" imgW="101600" imgH="177165" progId="Equation.KSEE3">
                  <p:embed/>
                </p:oleObj>
              </mc:Choice>
              <mc:Fallback>
                <p:oleObj name="" r:id="rId13" imgW="101600" imgH="177165" progId="Equation.KSEE3">
                  <p:embed/>
                  <p:pic>
                    <p:nvPicPr>
                      <p:cNvPr id="0" name="图片 1026"/>
                      <p:cNvPicPr/>
                      <p:nvPr/>
                    </p:nvPicPr>
                    <p:blipFill>
                      <a:blip r:embed="rId14"/>
                      <a:stretch>
                        <a:fillRect/>
                      </a:stretch>
                    </p:blipFill>
                    <p:spPr>
                      <a:xfrm>
                        <a:off x="371475" y="5943600"/>
                        <a:ext cx="328295" cy="573405"/>
                      </a:xfrm>
                      <a:prstGeom prst="rect">
                        <a:avLst/>
                      </a:prstGeom>
                    </p:spPr>
                  </p:pic>
                </p:oleObj>
              </mc:Fallback>
            </mc:AlternateContent>
          </a:graphicData>
        </a:graphic>
      </p:graphicFrame>
      <p:grpSp>
        <p:nvGrpSpPr>
          <p:cNvPr id="18" name="组合 17"/>
          <p:cNvGrpSpPr/>
          <p:nvPr/>
        </p:nvGrpSpPr>
        <p:grpSpPr>
          <a:xfrm>
            <a:off x="5699760" y="1871345"/>
            <a:ext cx="6285230" cy="3721735"/>
            <a:chOff x="8976" y="2947"/>
            <a:chExt cx="9898" cy="5861"/>
          </a:xfrm>
        </p:grpSpPr>
        <p:sp>
          <p:nvSpPr>
            <p:cNvPr id="65" name="文本框 64"/>
            <p:cNvSpPr txBox="1"/>
            <p:nvPr/>
          </p:nvSpPr>
          <p:spPr>
            <a:xfrm>
              <a:off x="9837" y="8228"/>
              <a:ext cx="598" cy="580"/>
            </a:xfrm>
            <a:prstGeom prst="rect">
              <a:avLst/>
            </a:prstGeom>
            <a:noFill/>
          </p:spPr>
          <p:txBody>
            <a:bodyPr wrap="square" rtlCol="0">
              <a:spAutoFit/>
            </a:bodyPr>
            <a:lstStyle/>
            <a:p>
              <a:r>
                <a:rPr lang="en-US" altLang="zh-CN"/>
                <a:t>M </a:t>
              </a:r>
              <a:endParaRPr lang="en-US" altLang="zh-CN"/>
            </a:p>
          </p:txBody>
        </p:sp>
        <p:sp>
          <p:nvSpPr>
            <p:cNvPr id="66" name="直接连接符 215043"/>
            <p:cNvSpPr/>
            <p:nvPr/>
          </p:nvSpPr>
          <p:spPr>
            <a:xfrm flipV="1">
              <a:off x="10323" y="5210"/>
              <a:ext cx="0" cy="3267"/>
            </a:xfrm>
            <a:prstGeom prst="line">
              <a:avLst/>
            </a:prstGeom>
            <a:ln w="9525" cap="flat" cmpd="sng">
              <a:solidFill>
                <a:schemeClr val="tx1"/>
              </a:solidFill>
              <a:prstDash val="solid"/>
              <a:round/>
              <a:headEnd type="none" w="med" len="med"/>
              <a:tailEnd type="triangle" w="sm" len="lg"/>
            </a:ln>
          </p:spPr>
        </p:sp>
        <p:sp>
          <p:nvSpPr>
            <p:cNvPr id="67" name="直接连接符 215044"/>
            <p:cNvSpPr/>
            <p:nvPr/>
          </p:nvSpPr>
          <p:spPr>
            <a:xfrm>
              <a:off x="9860" y="8249"/>
              <a:ext cx="8992" cy="0"/>
            </a:xfrm>
            <a:prstGeom prst="line">
              <a:avLst/>
            </a:prstGeom>
            <a:ln w="9525" cap="flat" cmpd="sng">
              <a:solidFill>
                <a:schemeClr val="tx1"/>
              </a:solidFill>
              <a:prstDash val="solid"/>
              <a:round/>
              <a:headEnd type="none" w="med" len="med"/>
              <a:tailEnd type="triangle" w="sm" len="lg"/>
            </a:ln>
          </p:spPr>
        </p:sp>
        <p:graphicFrame>
          <p:nvGraphicFramePr>
            <p:cNvPr id="68" name="对象 215045"/>
            <p:cNvGraphicFramePr/>
            <p:nvPr/>
          </p:nvGraphicFramePr>
          <p:xfrm>
            <a:off x="9673" y="5133"/>
            <a:ext cx="558" cy="563"/>
          </p:xfrm>
          <a:graphic>
            <a:graphicData uri="http://schemas.openxmlformats.org/presentationml/2006/ole">
              <mc:AlternateContent xmlns:mc="http://schemas.openxmlformats.org/markup-compatibility/2006">
                <mc:Choice xmlns:v="urn:schemas-microsoft-com:vml" Requires="v">
                  <p:oleObj spid="_x0000_s2073" name="" r:id="rId15" imgW="165100" imgH="203200" progId="Equation.3">
                    <p:embed/>
                  </p:oleObj>
                </mc:Choice>
                <mc:Fallback>
                  <p:oleObj name="" r:id="rId15" imgW="165100" imgH="203200" progId="Equation.3">
                    <p:embed/>
                    <p:pic>
                      <p:nvPicPr>
                        <p:cNvPr id="0" name="图片 3090"/>
                        <p:cNvPicPr/>
                        <p:nvPr/>
                      </p:nvPicPr>
                      <p:blipFill>
                        <a:blip r:embed="rId16"/>
                        <a:stretch>
                          <a:fillRect/>
                        </a:stretch>
                      </p:blipFill>
                      <p:spPr>
                        <a:xfrm>
                          <a:off x="9673" y="5133"/>
                          <a:ext cx="558" cy="563"/>
                        </a:xfrm>
                        <a:prstGeom prst="rect">
                          <a:avLst/>
                        </a:prstGeom>
                        <a:noFill/>
                        <a:ln w="38100">
                          <a:noFill/>
                          <a:miter/>
                        </a:ln>
                      </p:spPr>
                    </p:pic>
                  </p:oleObj>
                </mc:Fallback>
              </mc:AlternateContent>
            </a:graphicData>
          </a:graphic>
        </p:graphicFrame>
        <p:graphicFrame>
          <p:nvGraphicFramePr>
            <p:cNvPr id="70" name="对象 215046"/>
            <p:cNvGraphicFramePr/>
            <p:nvPr/>
          </p:nvGraphicFramePr>
          <p:xfrm>
            <a:off x="18574" y="8323"/>
            <a:ext cx="301" cy="457"/>
          </p:xfrm>
          <a:graphic>
            <a:graphicData uri="http://schemas.openxmlformats.org/presentationml/2006/ole">
              <mc:AlternateContent xmlns:mc="http://schemas.openxmlformats.org/markup-compatibility/2006">
                <mc:Choice xmlns:v="urn:schemas-microsoft-com:vml" Requires="v">
                  <p:oleObj spid="_x0000_s2074" name="" r:id="rId17" imgW="88265" imgH="164465" progId="Equation.3">
                    <p:embed/>
                  </p:oleObj>
                </mc:Choice>
                <mc:Fallback>
                  <p:oleObj name="" r:id="rId17" imgW="88265" imgH="164465" progId="Equation.3">
                    <p:embed/>
                    <p:pic>
                      <p:nvPicPr>
                        <p:cNvPr id="0" name="图片 3089"/>
                        <p:cNvPicPr/>
                        <p:nvPr/>
                      </p:nvPicPr>
                      <p:blipFill>
                        <a:blip r:embed="rId18"/>
                        <a:stretch>
                          <a:fillRect/>
                        </a:stretch>
                      </p:blipFill>
                      <p:spPr>
                        <a:xfrm>
                          <a:off x="18574" y="8323"/>
                          <a:ext cx="301" cy="457"/>
                        </a:xfrm>
                        <a:prstGeom prst="rect">
                          <a:avLst/>
                        </a:prstGeom>
                        <a:noFill/>
                        <a:ln w="38100">
                          <a:noFill/>
                          <a:miter/>
                        </a:ln>
                      </p:spPr>
                    </p:pic>
                  </p:oleObj>
                </mc:Fallback>
              </mc:AlternateContent>
            </a:graphicData>
          </a:graphic>
        </p:graphicFrame>
        <p:graphicFrame>
          <p:nvGraphicFramePr>
            <p:cNvPr id="72" name="对象 215049"/>
            <p:cNvGraphicFramePr/>
            <p:nvPr/>
          </p:nvGraphicFramePr>
          <p:xfrm>
            <a:off x="10184" y="5838"/>
            <a:ext cx="6953" cy="1697"/>
          </p:xfrm>
          <a:graphic>
            <a:graphicData uri="http://schemas.openxmlformats.org/presentationml/2006/ole">
              <mc:AlternateContent xmlns:mc="http://schemas.openxmlformats.org/markup-compatibility/2006">
                <mc:Choice xmlns:v="urn:schemas-microsoft-com:vml" Requires="v">
                  <p:oleObj spid="_x0000_s2075" name="" r:id="rId19" imgW="2061845" imgH="735330" progId="Visio.Drawing.11">
                    <p:embed/>
                  </p:oleObj>
                </mc:Choice>
                <mc:Fallback>
                  <p:oleObj name="" r:id="rId19" imgW="2061845" imgH="735330" progId="Visio.Drawing.11">
                    <p:embed/>
                    <p:pic>
                      <p:nvPicPr>
                        <p:cNvPr id="0" name="图片 3087"/>
                        <p:cNvPicPr/>
                        <p:nvPr/>
                      </p:nvPicPr>
                      <p:blipFill>
                        <a:blip r:embed="rId20"/>
                        <a:stretch>
                          <a:fillRect/>
                        </a:stretch>
                      </p:blipFill>
                      <p:spPr>
                        <a:xfrm>
                          <a:off x="10184" y="5838"/>
                          <a:ext cx="6953" cy="1697"/>
                        </a:xfrm>
                        <a:prstGeom prst="rect">
                          <a:avLst/>
                        </a:prstGeom>
                        <a:noFill/>
                        <a:ln w="38100">
                          <a:noFill/>
                          <a:miter/>
                        </a:ln>
                      </p:spPr>
                    </p:pic>
                  </p:oleObj>
                </mc:Fallback>
              </mc:AlternateContent>
            </a:graphicData>
          </a:graphic>
        </p:graphicFrame>
        <p:graphicFrame>
          <p:nvGraphicFramePr>
            <p:cNvPr id="74" name="对象 215052"/>
            <p:cNvGraphicFramePr/>
            <p:nvPr/>
          </p:nvGraphicFramePr>
          <p:xfrm>
            <a:off x="10184" y="6378"/>
            <a:ext cx="6953" cy="1696"/>
          </p:xfrm>
          <a:graphic>
            <a:graphicData uri="http://schemas.openxmlformats.org/presentationml/2006/ole">
              <mc:AlternateContent xmlns:mc="http://schemas.openxmlformats.org/markup-compatibility/2006">
                <mc:Choice xmlns:v="urn:schemas-microsoft-com:vml" Requires="v">
                  <p:oleObj spid="_x0000_s2076" name="" r:id="rId21" imgW="2061845" imgH="735330" progId="Visio.Drawing.11">
                    <p:embed/>
                  </p:oleObj>
                </mc:Choice>
                <mc:Fallback>
                  <p:oleObj name="" r:id="rId21" imgW="2061845" imgH="735330" progId="Visio.Drawing.11">
                    <p:embed/>
                    <p:pic>
                      <p:nvPicPr>
                        <p:cNvPr id="0" name="图片 3092"/>
                        <p:cNvPicPr/>
                        <p:nvPr/>
                      </p:nvPicPr>
                      <p:blipFill>
                        <a:blip r:embed="rId20"/>
                        <a:stretch>
                          <a:fillRect/>
                        </a:stretch>
                      </p:blipFill>
                      <p:spPr>
                        <a:xfrm>
                          <a:off x="10184" y="6378"/>
                          <a:ext cx="6953" cy="1696"/>
                        </a:xfrm>
                        <a:prstGeom prst="rect">
                          <a:avLst/>
                        </a:prstGeom>
                        <a:noFill/>
                        <a:ln w="38100">
                          <a:noFill/>
                          <a:miter/>
                        </a:ln>
                      </p:spPr>
                    </p:pic>
                  </p:oleObj>
                </mc:Fallback>
              </mc:AlternateContent>
            </a:graphicData>
          </a:graphic>
        </p:graphicFrame>
        <p:sp>
          <p:nvSpPr>
            <p:cNvPr id="76" name="直接连接符 75"/>
            <p:cNvSpPr/>
            <p:nvPr/>
          </p:nvSpPr>
          <p:spPr>
            <a:xfrm flipH="1">
              <a:off x="14620" y="4785"/>
              <a:ext cx="1" cy="3463"/>
            </a:xfrm>
            <a:prstGeom prst="line">
              <a:avLst/>
            </a:prstGeom>
            <a:ln w="9525" cap="flat" cmpd="sng">
              <a:solidFill>
                <a:schemeClr val="tx1"/>
              </a:solidFill>
              <a:prstDash val="dash"/>
              <a:round/>
              <a:headEnd type="none" w="med" len="med"/>
              <a:tailEnd type="none" w="med" len="med"/>
            </a:ln>
          </p:spPr>
        </p:sp>
        <p:sp>
          <p:nvSpPr>
            <p:cNvPr id="77" name="直接连接符 76"/>
            <p:cNvSpPr/>
            <p:nvPr/>
          </p:nvSpPr>
          <p:spPr>
            <a:xfrm flipH="1" flipV="1">
              <a:off x="14108" y="7017"/>
              <a:ext cx="1888" cy="1"/>
            </a:xfrm>
            <a:prstGeom prst="line">
              <a:avLst/>
            </a:prstGeom>
            <a:ln w="19050" cap="flat" cmpd="sng">
              <a:solidFill>
                <a:schemeClr val="tx1"/>
              </a:solidFill>
              <a:prstDash val="solid"/>
              <a:round/>
              <a:headEnd type="none" w="med" len="med"/>
              <a:tailEnd type="none" w="med" len="med"/>
            </a:ln>
          </p:spPr>
        </p:sp>
        <p:sp>
          <p:nvSpPr>
            <p:cNvPr id="78" name="直接连接符 77"/>
            <p:cNvSpPr/>
            <p:nvPr/>
          </p:nvSpPr>
          <p:spPr>
            <a:xfrm>
              <a:off x="10323" y="8478"/>
              <a:ext cx="0" cy="228"/>
            </a:xfrm>
            <a:prstGeom prst="line">
              <a:avLst/>
            </a:prstGeom>
            <a:ln w="9525" cap="flat" cmpd="sng">
              <a:solidFill>
                <a:schemeClr val="tx1"/>
              </a:solidFill>
              <a:prstDash val="solid"/>
              <a:round/>
              <a:headEnd type="none" w="med" len="med"/>
              <a:tailEnd type="none" w="med" len="med"/>
            </a:ln>
          </p:spPr>
        </p:sp>
        <p:sp>
          <p:nvSpPr>
            <p:cNvPr id="79" name="直接连接符 78"/>
            <p:cNvSpPr/>
            <p:nvPr/>
          </p:nvSpPr>
          <p:spPr>
            <a:xfrm>
              <a:off x="13701" y="4201"/>
              <a:ext cx="1" cy="4012"/>
            </a:xfrm>
            <a:prstGeom prst="line">
              <a:avLst/>
            </a:prstGeom>
            <a:ln w="9525" cap="flat" cmpd="sng">
              <a:solidFill>
                <a:schemeClr val="tx1"/>
              </a:solidFill>
              <a:prstDash val="dash"/>
              <a:round/>
              <a:headEnd type="none" w="med" len="med"/>
              <a:tailEnd type="none" w="med" len="med"/>
            </a:ln>
          </p:spPr>
        </p:sp>
        <p:sp>
          <p:nvSpPr>
            <p:cNvPr id="80" name="直接连接符 79"/>
            <p:cNvSpPr/>
            <p:nvPr/>
          </p:nvSpPr>
          <p:spPr>
            <a:xfrm>
              <a:off x="11564" y="6836"/>
              <a:ext cx="1" cy="1473"/>
            </a:xfrm>
            <a:prstGeom prst="line">
              <a:avLst/>
            </a:prstGeom>
            <a:ln w="9525" cap="flat" cmpd="sng">
              <a:solidFill>
                <a:schemeClr val="tx1"/>
              </a:solidFill>
              <a:prstDash val="dash"/>
              <a:round/>
              <a:headEnd type="none" w="med" len="med"/>
              <a:tailEnd type="none" w="med" len="med"/>
            </a:ln>
          </p:spPr>
        </p:sp>
        <p:sp>
          <p:nvSpPr>
            <p:cNvPr id="81" name="文本框 215086"/>
            <p:cNvSpPr txBox="1"/>
            <p:nvPr/>
          </p:nvSpPr>
          <p:spPr>
            <a:xfrm>
              <a:off x="10483" y="5611"/>
              <a:ext cx="987" cy="459"/>
            </a:xfrm>
            <a:prstGeom prst="rect">
              <a:avLst/>
            </a:prstGeom>
            <a:noFill/>
            <a:ln w="9525">
              <a:noFill/>
            </a:ln>
          </p:spPr>
          <p:txBody>
            <a:bodyPr wrap="square" anchor="t">
              <a:spAutoFit/>
            </a:bodyPr>
            <a:lstStyle/>
            <a:p>
              <a:pPr lvl="0" indent="0" algn="l"/>
              <a:r>
                <a:rPr lang="zh-CN" altLang="en-US" sz="1300">
                  <a:solidFill>
                    <a:schemeClr val="tx1"/>
                  </a:solidFill>
                  <a:latin typeface="Arial" panose="020B0604020202020204" pitchFamily="34" charset="0"/>
                  <a:ea typeface="宋体" panose="02010600030101010101" pitchFamily="2" charset="-122"/>
                </a:rPr>
                <a:t>曲线</a:t>
              </a:r>
              <a:r>
                <a:rPr lang="en-US" altLang="zh-CN" sz="1300">
                  <a:solidFill>
                    <a:schemeClr val="tx1"/>
                  </a:solidFill>
                  <a:latin typeface="Arial" panose="020B0604020202020204" pitchFamily="34" charset="0"/>
                  <a:ea typeface="宋体" panose="02010600030101010101" pitchFamily="2" charset="-122"/>
                </a:rPr>
                <a:t>1</a:t>
              </a:r>
              <a:endParaRPr lang="en-US" altLang="zh-CN" sz="1300">
                <a:solidFill>
                  <a:schemeClr val="tx1"/>
                </a:solidFill>
                <a:latin typeface="Arial" panose="020B0604020202020204" pitchFamily="34" charset="0"/>
                <a:ea typeface="宋体" panose="02010600030101010101" pitchFamily="2" charset="-122"/>
              </a:endParaRPr>
            </a:p>
          </p:txBody>
        </p:sp>
        <p:sp>
          <p:nvSpPr>
            <p:cNvPr id="82" name="文本框 215087"/>
            <p:cNvSpPr txBox="1"/>
            <p:nvPr/>
          </p:nvSpPr>
          <p:spPr>
            <a:xfrm>
              <a:off x="10669" y="6219"/>
              <a:ext cx="987" cy="459"/>
            </a:xfrm>
            <a:prstGeom prst="rect">
              <a:avLst/>
            </a:prstGeom>
            <a:noFill/>
            <a:ln w="9525">
              <a:noFill/>
            </a:ln>
          </p:spPr>
          <p:txBody>
            <a:bodyPr wrap="square" anchor="t">
              <a:spAutoFit/>
            </a:bodyPr>
            <a:lstStyle/>
            <a:p>
              <a:pPr lvl="0" indent="0" algn="l"/>
              <a:r>
                <a:rPr lang="zh-CN" altLang="en-US" sz="1300">
                  <a:solidFill>
                    <a:schemeClr val="tx1"/>
                  </a:solidFill>
                  <a:latin typeface="Arial" panose="020B0604020202020204" pitchFamily="34" charset="0"/>
                  <a:ea typeface="宋体" panose="02010600030101010101" pitchFamily="2" charset="-122"/>
                </a:rPr>
                <a:t>曲线</a:t>
              </a:r>
              <a:r>
                <a:rPr lang="en-US" altLang="zh-CN" sz="1300">
                  <a:solidFill>
                    <a:schemeClr val="tx1"/>
                  </a:solidFill>
                  <a:latin typeface="Arial" panose="020B0604020202020204" pitchFamily="34" charset="0"/>
                  <a:ea typeface="宋体" panose="02010600030101010101" pitchFamily="2" charset="-122"/>
                </a:rPr>
                <a:t>2</a:t>
              </a:r>
              <a:endParaRPr lang="en-US" altLang="zh-CN" sz="1300">
                <a:solidFill>
                  <a:schemeClr val="tx1"/>
                </a:solidFill>
                <a:latin typeface="Arial" panose="020B0604020202020204" pitchFamily="34" charset="0"/>
                <a:ea typeface="宋体" panose="02010600030101010101" pitchFamily="2" charset="-122"/>
              </a:endParaRPr>
            </a:p>
          </p:txBody>
        </p:sp>
        <p:sp>
          <p:nvSpPr>
            <p:cNvPr id="83" name="文本框 215089"/>
            <p:cNvSpPr txBox="1"/>
            <p:nvPr/>
          </p:nvSpPr>
          <p:spPr>
            <a:xfrm>
              <a:off x="10483" y="6736"/>
              <a:ext cx="399" cy="385"/>
            </a:xfrm>
            <a:prstGeom prst="rect">
              <a:avLst/>
            </a:prstGeom>
            <a:noFill/>
            <a:ln w="9525">
              <a:noFill/>
            </a:ln>
          </p:spPr>
          <p:txBody>
            <a:bodyPr wrap="square" anchor="t">
              <a:spAutoFit/>
            </a:bodyPr>
            <a:lstStyle/>
            <a:p>
              <a:pPr lvl="0" indent="0" algn="l"/>
              <a:endParaRPr lang="zh-CN" altLang="en-US" sz="1800" dirty="0">
                <a:solidFill>
                  <a:srgbClr val="FF0066"/>
                </a:solidFill>
                <a:latin typeface="Arial" panose="020B0604020202020204" pitchFamily="34" charset="0"/>
                <a:ea typeface="宋体" panose="02010600030101010101" pitchFamily="2" charset="-122"/>
              </a:endParaRPr>
            </a:p>
          </p:txBody>
        </p:sp>
        <p:graphicFrame>
          <p:nvGraphicFramePr>
            <p:cNvPr id="84" name="对象 83">
              <a:hlinkClick r:id="" action="ppaction://ole?verb=0"/>
            </p:cNvPr>
            <p:cNvGraphicFramePr>
              <a:graphicFrameLocks noChangeAspect="1"/>
            </p:cNvGraphicFramePr>
            <p:nvPr/>
          </p:nvGraphicFramePr>
          <p:xfrm>
            <a:off x="14051" y="5931"/>
            <a:ext cx="147" cy="228"/>
          </p:xfrm>
          <a:graphic>
            <a:graphicData uri="http://schemas.openxmlformats.org/presentationml/2006/ole">
              <mc:AlternateContent xmlns:mc="http://schemas.openxmlformats.org/markup-compatibility/2006">
                <mc:Choice xmlns:v="urn:schemas-microsoft-com:vml" Requires="v">
                  <p:oleObj spid="_x0000_s2077" name="" r:id="rId22" imgW="914400" imgH="215900" progId="Equation.KSEE3">
                    <p:embed/>
                  </p:oleObj>
                </mc:Choice>
                <mc:Fallback>
                  <p:oleObj name="" r:id="rId22" imgW="914400" imgH="215900" progId="Equation.KSEE3">
                    <p:embed/>
                    <p:pic>
                      <p:nvPicPr>
                        <p:cNvPr id="0" name="图片 1024"/>
                        <p:cNvPicPr/>
                        <p:nvPr/>
                      </p:nvPicPr>
                      <p:blipFill>
                        <a:blip r:embed="rId23"/>
                        <a:stretch>
                          <a:fillRect/>
                        </a:stretch>
                      </p:blipFill>
                      <p:spPr>
                        <a:xfrm>
                          <a:off x="14051" y="5931"/>
                          <a:ext cx="147" cy="228"/>
                        </a:xfrm>
                        <a:prstGeom prst="rect">
                          <a:avLst/>
                        </a:prstGeom>
                      </p:spPr>
                    </p:pic>
                  </p:oleObj>
                </mc:Fallback>
              </mc:AlternateContent>
            </a:graphicData>
          </a:graphic>
        </p:graphicFrame>
        <p:cxnSp>
          <p:nvCxnSpPr>
            <p:cNvPr id="86" name="直接箭头连接符 85"/>
            <p:cNvCxnSpPr/>
            <p:nvPr/>
          </p:nvCxnSpPr>
          <p:spPr>
            <a:xfrm flipV="1">
              <a:off x="10361" y="7545"/>
              <a:ext cx="1205" cy="16"/>
            </a:xfrm>
            <a:prstGeom prst="straightConnector1">
              <a:avLst/>
            </a:prstGeom>
            <a:ln w="28575">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87" name="直接箭头连接符 86"/>
            <p:cNvCxnSpPr/>
            <p:nvPr/>
          </p:nvCxnSpPr>
          <p:spPr>
            <a:xfrm flipV="1">
              <a:off x="10344" y="7936"/>
              <a:ext cx="3278" cy="33"/>
            </a:xfrm>
            <a:prstGeom prst="straightConnector1">
              <a:avLst/>
            </a:prstGeom>
            <a:ln w="28575">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88" name="文本框 87"/>
            <p:cNvSpPr txBox="1"/>
            <p:nvPr/>
          </p:nvSpPr>
          <p:spPr>
            <a:xfrm>
              <a:off x="10291" y="7076"/>
              <a:ext cx="1361" cy="386"/>
            </a:xfrm>
            <a:prstGeom prst="rect">
              <a:avLst/>
            </a:prstGeom>
            <a:noFill/>
          </p:spPr>
          <p:txBody>
            <a:bodyPr wrap="square" rtlCol="0">
              <a:spAutoFit/>
            </a:bodyPr>
            <a:lstStyle/>
            <a:p>
              <a:r>
                <a:rPr lang="zh-CN" altLang="zh-CN" sz="1000"/>
                <a:t>最小保护区</a:t>
              </a:r>
              <a:endParaRPr lang="zh-CN" altLang="zh-CN" sz="1000"/>
            </a:p>
          </p:txBody>
        </p:sp>
        <p:sp>
          <p:nvSpPr>
            <p:cNvPr id="89" name="文本框 88"/>
            <p:cNvSpPr txBox="1"/>
            <p:nvPr/>
          </p:nvSpPr>
          <p:spPr>
            <a:xfrm>
              <a:off x="11750" y="7469"/>
              <a:ext cx="1347" cy="386"/>
            </a:xfrm>
            <a:prstGeom prst="rect">
              <a:avLst/>
            </a:prstGeom>
            <a:noFill/>
          </p:spPr>
          <p:txBody>
            <a:bodyPr wrap="square" rtlCol="0">
              <a:spAutoFit/>
            </a:bodyPr>
            <a:lstStyle/>
            <a:p>
              <a:r>
                <a:rPr lang="zh-CN" altLang="en-US" sz="1000"/>
                <a:t>最大保护区</a:t>
              </a:r>
              <a:endParaRPr lang="zh-CN" altLang="en-US" sz="1000"/>
            </a:p>
          </p:txBody>
        </p:sp>
        <p:cxnSp>
          <p:nvCxnSpPr>
            <p:cNvPr id="90" name="直接连接符 89"/>
            <p:cNvCxnSpPr/>
            <p:nvPr/>
          </p:nvCxnSpPr>
          <p:spPr>
            <a:xfrm>
              <a:off x="10919" y="6844"/>
              <a:ext cx="6874"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91" name="直接连接符 90"/>
            <p:cNvSpPr/>
            <p:nvPr/>
          </p:nvSpPr>
          <p:spPr>
            <a:xfrm flipH="1" flipV="1">
              <a:off x="13894" y="7548"/>
              <a:ext cx="1675" cy="1"/>
            </a:xfrm>
            <a:prstGeom prst="line">
              <a:avLst/>
            </a:prstGeom>
            <a:ln w="19050" cap="flat" cmpd="sng">
              <a:solidFill>
                <a:schemeClr val="tx1"/>
              </a:solidFill>
              <a:prstDash val="solid"/>
              <a:round/>
              <a:headEnd type="none" w="med" len="med"/>
              <a:tailEnd type="none" w="med" len="med"/>
            </a:ln>
          </p:spPr>
        </p:sp>
        <p:cxnSp>
          <p:nvCxnSpPr>
            <p:cNvPr id="92" name="直接箭头连接符 91"/>
            <p:cNvCxnSpPr/>
            <p:nvPr/>
          </p:nvCxnSpPr>
          <p:spPr>
            <a:xfrm>
              <a:off x="14946" y="7534"/>
              <a:ext cx="0" cy="747"/>
            </a:xfrm>
            <a:prstGeom prst="straightConnector1">
              <a:avLst/>
            </a:prstGeom>
            <a:ln w="381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93" name="直接箭头连接符 92"/>
            <p:cNvCxnSpPr/>
            <p:nvPr/>
          </p:nvCxnSpPr>
          <p:spPr>
            <a:xfrm>
              <a:off x="15845" y="7000"/>
              <a:ext cx="0" cy="1229"/>
            </a:xfrm>
            <a:prstGeom prst="straightConnector1">
              <a:avLst/>
            </a:prstGeom>
            <a:ln w="381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graphicFrame>
          <p:nvGraphicFramePr>
            <p:cNvPr id="94" name="对象 93">
              <a:hlinkClick r:id="" action="ppaction://ole?verb=0"/>
            </p:cNvPr>
            <p:cNvGraphicFramePr>
              <a:graphicFrameLocks noChangeAspect="1"/>
            </p:cNvGraphicFramePr>
            <p:nvPr/>
          </p:nvGraphicFramePr>
          <p:xfrm>
            <a:off x="17740" y="6480"/>
            <a:ext cx="478" cy="413"/>
          </p:xfrm>
          <a:graphic>
            <a:graphicData uri="http://schemas.openxmlformats.org/presentationml/2006/ole">
              <mc:AlternateContent xmlns:mc="http://schemas.openxmlformats.org/markup-compatibility/2006">
                <mc:Choice xmlns:v="urn:schemas-microsoft-com:vml" Requires="v">
                  <p:oleObj spid="_x0000_s2078" name="" r:id="rId24" imgW="228600" imgH="241300" progId="Equation.KSEE3">
                    <p:embed/>
                  </p:oleObj>
                </mc:Choice>
                <mc:Fallback>
                  <p:oleObj name="" r:id="rId24" imgW="228600" imgH="241300" progId="Equation.KSEE3">
                    <p:embed/>
                    <p:pic>
                      <p:nvPicPr>
                        <p:cNvPr id="0" name="图片 1025"/>
                        <p:cNvPicPr/>
                        <p:nvPr/>
                      </p:nvPicPr>
                      <p:blipFill>
                        <a:blip r:embed="rId25"/>
                        <a:stretch>
                          <a:fillRect/>
                        </a:stretch>
                      </p:blipFill>
                      <p:spPr>
                        <a:xfrm>
                          <a:off x="17740" y="6480"/>
                          <a:ext cx="478" cy="413"/>
                        </a:xfrm>
                        <a:prstGeom prst="rect">
                          <a:avLst/>
                        </a:prstGeom>
                      </p:spPr>
                    </p:pic>
                  </p:oleObj>
                </mc:Fallback>
              </mc:AlternateContent>
            </a:graphicData>
          </a:graphic>
        </p:graphicFrame>
        <p:graphicFrame>
          <p:nvGraphicFramePr>
            <p:cNvPr id="96" name="对象 95">
              <a:hlinkClick r:id="" action="ppaction://ole?verb=0"/>
            </p:cNvPr>
            <p:cNvGraphicFramePr>
              <a:graphicFrameLocks noChangeAspect="1"/>
            </p:cNvGraphicFramePr>
            <p:nvPr/>
          </p:nvGraphicFramePr>
          <p:xfrm>
            <a:off x="14051" y="7684"/>
            <a:ext cx="840" cy="467"/>
          </p:xfrm>
          <a:graphic>
            <a:graphicData uri="http://schemas.openxmlformats.org/presentationml/2006/ole">
              <mc:AlternateContent xmlns:mc="http://schemas.openxmlformats.org/markup-compatibility/2006">
                <mc:Choice xmlns:v="urn:schemas-microsoft-com:vml" Requires="v">
                  <p:oleObj spid="_x0000_s2079" name="" r:id="rId26" imgW="355600" imgH="241300" progId="Equation.KSEE3">
                    <p:embed/>
                  </p:oleObj>
                </mc:Choice>
                <mc:Fallback>
                  <p:oleObj name="" r:id="rId26" imgW="355600" imgH="241300" progId="Equation.KSEE3">
                    <p:embed/>
                    <p:pic>
                      <p:nvPicPr>
                        <p:cNvPr id="0" name="图片 1026"/>
                        <p:cNvPicPr/>
                        <p:nvPr/>
                      </p:nvPicPr>
                      <p:blipFill>
                        <a:blip r:embed="rId27"/>
                        <a:stretch>
                          <a:fillRect/>
                        </a:stretch>
                      </p:blipFill>
                      <p:spPr>
                        <a:xfrm>
                          <a:off x="14051" y="7684"/>
                          <a:ext cx="840" cy="467"/>
                        </a:xfrm>
                        <a:prstGeom prst="rect">
                          <a:avLst/>
                        </a:prstGeom>
                      </p:spPr>
                    </p:pic>
                  </p:oleObj>
                </mc:Fallback>
              </mc:AlternateContent>
            </a:graphicData>
          </a:graphic>
        </p:graphicFrame>
        <p:graphicFrame>
          <p:nvGraphicFramePr>
            <p:cNvPr id="98" name="对象 97">
              <a:hlinkClick r:id="" action="ppaction://ole?verb=0"/>
            </p:cNvPr>
            <p:cNvGraphicFramePr>
              <a:graphicFrameLocks noChangeAspect="1"/>
            </p:cNvGraphicFramePr>
            <p:nvPr/>
          </p:nvGraphicFramePr>
          <p:xfrm>
            <a:off x="15996" y="7159"/>
            <a:ext cx="898" cy="466"/>
          </p:xfrm>
          <a:graphic>
            <a:graphicData uri="http://schemas.openxmlformats.org/presentationml/2006/ole">
              <mc:AlternateContent xmlns:mc="http://schemas.openxmlformats.org/markup-compatibility/2006">
                <mc:Choice xmlns:v="urn:schemas-microsoft-com:vml" Requires="v">
                  <p:oleObj spid="_x0000_s2080" name="" r:id="rId28" imgW="381000" imgH="241300" progId="Equation.KSEE3">
                    <p:embed/>
                  </p:oleObj>
                </mc:Choice>
                <mc:Fallback>
                  <p:oleObj name="" r:id="rId28" imgW="381000" imgH="241300" progId="Equation.KSEE3">
                    <p:embed/>
                    <p:pic>
                      <p:nvPicPr>
                        <p:cNvPr id="0" name="图片 1027"/>
                        <p:cNvPicPr/>
                        <p:nvPr/>
                      </p:nvPicPr>
                      <p:blipFill>
                        <a:blip r:embed="rId29"/>
                        <a:stretch>
                          <a:fillRect/>
                        </a:stretch>
                      </p:blipFill>
                      <p:spPr>
                        <a:xfrm>
                          <a:off x="15996" y="7159"/>
                          <a:ext cx="898" cy="466"/>
                        </a:xfrm>
                        <a:prstGeom prst="rect">
                          <a:avLst/>
                        </a:prstGeom>
                      </p:spPr>
                    </p:pic>
                  </p:oleObj>
                </mc:Fallback>
              </mc:AlternateContent>
            </a:graphicData>
          </a:graphic>
        </p:graphicFrame>
        <p:sp>
          <p:nvSpPr>
            <p:cNvPr id="100" name="椭圆 99"/>
            <p:cNvSpPr/>
            <p:nvPr/>
          </p:nvSpPr>
          <p:spPr>
            <a:xfrm>
              <a:off x="8976" y="3733"/>
              <a:ext cx="676" cy="760"/>
            </a:xfrm>
            <a:prstGeom prst="ellipse">
              <a:avLst/>
            </a:prstGeom>
            <a:ln w="28575"/>
          </p:spPr>
          <p:style>
            <a:lnRef idx="2">
              <a:schemeClr val="dk1"/>
            </a:lnRef>
            <a:fillRef idx="1">
              <a:schemeClr val="lt1"/>
            </a:fillRef>
            <a:effectRef idx="0">
              <a:schemeClr val="dk1"/>
            </a:effectRef>
            <a:fontRef idx="minor">
              <a:schemeClr val="dk1"/>
            </a:fontRef>
          </p:style>
          <p:txBody>
            <a:bodyPr rtlCol="0" anchor="ctr"/>
            <a:lstStyle/>
            <a:p>
              <a:pPr algn="ctr"/>
              <a:r>
                <a:rPr lang="en-US" altLang="zh-CN"/>
                <a:t>~</a:t>
              </a:r>
              <a:endParaRPr lang="en-US" altLang="zh-CN"/>
            </a:p>
          </p:txBody>
        </p:sp>
        <p:cxnSp>
          <p:nvCxnSpPr>
            <p:cNvPr id="101" name="直接连接符 100"/>
            <p:cNvCxnSpPr>
              <a:stCxn id="100" idx="6"/>
            </p:cNvCxnSpPr>
            <p:nvPr/>
          </p:nvCxnSpPr>
          <p:spPr>
            <a:xfrm>
              <a:off x="9652" y="4113"/>
              <a:ext cx="135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02" name="文本框 101"/>
            <p:cNvSpPr txBox="1"/>
            <p:nvPr/>
          </p:nvSpPr>
          <p:spPr>
            <a:xfrm>
              <a:off x="10844" y="3824"/>
              <a:ext cx="233" cy="580"/>
            </a:xfrm>
            <a:prstGeom prst="rect">
              <a:avLst/>
            </a:prstGeom>
            <a:noFill/>
          </p:spPr>
          <p:txBody>
            <a:bodyPr wrap="square" rtlCol="0">
              <a:spAutoFit/>
            </a:bodyPr>
            <a:lstStyle/>
            <a:p>
              <a:r>
                <a:rPr lang="en-US" altLang="zh-CN"/>
                <a:t>X</a:t>
              </a:r>
              <a:endParaRPr lang="en-US" altLang="zh-CN"/>
            </a:p>
          </p:txBody>
        </p:sp>
        <p:cxnSp>
          <p:nvCxnSpPr>
            <p:cNvPr id="103" name="直接连接符 102"/>
            <p:cNvCxnSpPr/>
            <p:nvPr/>
          </p:nvCxnSpPr>
          <p:spPr>
            <a:xfrm>
              <a:off x="11341" y="4130"/>
              <a:ext cx="464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04" name="文本框 103"/>
            <p:cNvSpPr txBox="1"/>
            <p:nvPr/>
          </p:nvSpPr>
          <p:spPr>
            <a:xfrm>
              <a:off x="15816" y="3834"/>
              <a:ext cx="263" cy="580"/>
            </a:xfrm>
            <a:prstGeom prst="rect">
              <a:avLst/>
            </a:prstGeom>
            <a:noFill/>
          </p:spPr>
          <p:txBody>
            <a:bodyPr wrap="square" rtlCol="0">
              <a:spAutoFit/>
            </a:bodyPr>
            <a:lstStyle/>
            <a:p>
              <a:r>
                <a:rPr lang="en-US" altLang="zh-CN"/>
                <a:t>X</a:t>
              </a:r>
              <a:endParaRPr lang="en-US" altLang="zh-CN"/>
            </a:p>
          </p:txBody>
        </p:sp>
        <p:cxnSp>
          <p:nvCxnSpPr>
            <p:cNvPr id="105" name="直接连接符 104"/>
            <p:cNvCxnSpPr/>
            <p:nvPr/>
          </p:nvCxnSpPr>
          <p:spPr>
            <a:xfrm flipH="1">
              <a:off x="11005" y="4118"/>
              <a:ext cx="331" cy="33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6" name="直接连接符 105"/>
            <p:cNvCxnSpPr/>
            <p:nvPr/>
          </p:nvCxnSpPr>
          <p:spPr>
            <a:xfrm>
              <a:off x="16340" y="4118"/>
              <a:ext cx="2481"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7" name="直接连接符 106"/>
            <p:cNvCxnSpPr/>
            <p:nvPr/>
          </p:nvCxnSpPr>
          <p:spPr>
            <a:xfrm flipH="1">
              <a:off x="16008" y="4130"/>
              <a:ext cx="331" cy="33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8" name="直接连接符 107"/>
            <p:cNvCxnSpPr/>
            <p:nvPr/>
          </p:nvCxnSpPr>
          <p:spPr>
            <a:xfrm>
              <a:off x="14622" y="3520"/>
              <a:ext cx="0" cy="132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9" name="直接连接符 108"/>
            <p:cNvCxnSpPr/>
            <p:nvPr/>
          </p:nvCxnSpPr>
          <p:spPr>
            <a:xfrm>
              <a:off x="10328" y="3464"/>
              <a:ext cx="0" cy="132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10" name="矩形 109"/>
            <p:cNvSpPr/>
            <p:nvPr/>
          </p:nvSpPr>
          <p:spPr>
            <a:xfrm>
              <a:off x="10840" y="2947"/>
              <a:ext cx="525" cy="57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altLang="zh-CN"/>
                <a:t>I</a:t>
              </a:r>
              <a:endParaRPr lang="en-US" altLang="zh-CN"/>
            </a:p>
          </p:txBody>
        </p:sp>
        <p:sp>
          <p:nvSpPr>
            <p:cNvPr id="111" name="矩形 110"/>
            <p:cNvSpPr/>
            <p:nvPr/>
          </p:nvSpPr>
          <p:spPr>
            <a:xfrm>
              <a:off x="15911" y="2997"/>
              <a:ext cx="525" cy="57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altLang="zh-CN"/>
                <a:t>I</a:t>
              </a:r>
              <a:endParaRPr lang="en-US" altLang="zh-CN"/>
            </a:p>
          </p:txBody>
        </p:sp>
        <p:sp>
          <p:nvSpPr>
            <p:cNvPr id="112" name="文本框 111"/>
            <p:cNvSpPr txBox="1"/>
            <p:nvPr/>
          </p:nvSpPr>
          <p:spPr>
            <a:xfrm>
              <a:off x="10978" y="3632"/>
              <a:ext cx="922" cy="483"/>
            </a:xfrm>
            <a:prstGeom prst="rect">
              <a:avLst/>
            </a:prstGeom>
            <a:noFill/>
          </p:spPr>
          <p:txBody>
            <a:bodyPr wrap="square" rtlCol="0">
              <a:spAutoFit/>
            </a:bodyPr>
            <a:lstStyle/>
            <a:p>
              <a:r>
                <a:rPr lang="en-US" altLang="zh-CN" sz="1400"/>
                <a:t>QF1</a:t>
              </a:r>
              <a:endParaRPr lang="en-US" altLang="zh-CN" sz="1400"/>
            </a:p>
          </p:txBody>
        </p:sp>
        <p:sp>
          <p:nvSpPr>
            <p:cNvPr id="113" name="文本框 112"/>
            <p:cNvSpPr txBox="1"/>
            <p:nvPr/>
          </p:nvSpPr>
          <p:spPr>
            <a:xfrm>
              <a:off x="15911" y="3632"/>
              <a:ext cx="884" cy="483"/>
            </a:xfrm>
            <a:prstGeom prst="rect">
              <a:avLst/>
            </a:prstGeom>
            <a:noFill/>
          </p:spPr>
          <p:txBody>
            <a:bodyPr wrap="square" rtlCol="0">
              <a:spAutoFit/>
            </a:bodyPr>
            <a:lstStyle/>
            <a:p>
              <a:r>
                <a:rPr lang="en-US" altLang="zh-CN" sz="1400"/>
                <a:t>QF2</a:t>
              </a:r>
              <a:endParaRPr lang="en-US" altLang="zh-CN" sz="1400"/>
            </a:p>
          </p:txBody>
        </p:sp>
        <p:sp>
          <p:nvSpPr>
            <p:cNvPr id="114" name="文本框 113"/>
            <p:cNvSpPr txBox="1"/>
            <p:nvPr/>
          </p:nvSpPr>
          <p:spPr>
            <a:xfrm>
              <a:off x="10121" y="2947"/>
              <a:ext cx="414" cy="580"/>
            </a:xfrm>
            <a:prstGeom prst="rect">
              <a:avLst/>
            </a:prstGeom>
            <a:noFill/>
          </p:spPr>
          <p:txBody>
            <a:bodyPr wrap="square" rtlCol="0">
              <a:spAutoFit/>
            </a:bodyPr>
            <a:lstStyle/>
            <a:p>
              <a:r>
                <a:rPr lang="en-US" altLang="zh-CN"/>
                <a:t>M</a:t>
              </a:r>
              <a:endParaRPr lang="en-US" altLang="zh-CN"/>
            </a:p>
          </p:txBody>
        </p:sp>
        <p:sp>
          <p:nvSpPr>
            <p:cNvPr id="115" name="文本框 114"/>
            <p:cNvSpPr txBox="1"/>
            <p:nvPr/>
          </p:nvSpPr>
          <p:spPr>
            <a:xfrm>
              <a:off x="14467" y="3049"/>
              <a:ext cx="414" cy="580"/>
            </a:xfrm>
            <a:prstGeom prst="rect">
              <a:avLst/>
            </a:prstGeom>
            <a:noFill/>
          </p:spPr>
          <p:txBody>
            <a:bodyPr wrap="square" rtlCol="0">
              <a:spAutoFit/>
            </a:bodyPr>
            <a:lstStyle/>
            <a:p>
              <a:r>
                <a:rPr lang="en-US" altLang="zh-CN"/>
                <a:t>N</a:t>
              </a:r>
              <a:endParaRPr lang="en-US" altLang="zh-CN"/>
            </a:p>
          </p:txBody>
        </p:sp>
        <p:grpSp>
          <p:nvGrpSpPr>
            <p:cNvPr id="116" name="组合 115"/>
            <p:cNvGrpSpPr/>
            <p:nvPr/>
          </p:nvGrpSpPr>
          <p:grpSpPr>
            <a:xfrm>
              <a:off x="13439" y="3456"/>
              <a:ext cx="431" cy="887"/>
              <a:chOff x="8447" y="4394"/>
              <a:chExt cx="580" cy="904"/>
            </a:xfrm>
          </p:grpSpPr>
          <p:sp>
            <p:nvSpPr>
              <p:cNvPr id="117" name="直接连接符 116"/>
              <p:cNvSpPr/>
              <p:nvPr/>
            </p:nvSpPr>
            <p:spPr>
              <a:xfrm rot="360000" flipH="1">
                <a:off x="8748" y="4729"/>
                <a:ext cx="254" cy="193"/>
              </a:xfrm>
              <a:prstGeom prst="line">
                <a:avLst/>
              </a:prstGeom>
              <a:ln w="38100" cap="flat" cmpd="sng">
                <a:solidFill>
                  <a:schemeClr val="tx1"/>
                </a:solidFill>
                <a:prstDash val="solid"/>
                <a:headEnd type="none" w="med" len="med"/>
                <a:tailEnd type="none" w="med" len="med"/>
              </a:ln>
            </p:spPr>
          </p:sp>
          <p:sp>
            <p:nvSpPr>
              <p:cNvPr id="118" name="直接连接符 117"/>
              <p:cNvSpPr/>
              <p:nvPr/>
            </p:nvSpPr>
            <p:spPr>
              <a:xfrm rot="360000">
                <a:off x="8714" y="4918"/>
                <a:ext cx="175" cy="77"/>
              </a:xfrm>
              <a:prstGeom prst="line">
                <a:avLst/>
              </a:prstGeom>
              <a:ln w="38100" cap="flat" cmpd="sng">
                <a:solidFill>
                  <a:schemeClr val="tx1"/>
                </a:solidFill>
                <a:prstDash val="solid"/>
                <a:headEnd type="none" w="med" len="med"/>
                <a:tailEnd type="none" w="med" len="med"/>
              </a:ln>
            </p:spPr>
          </p:sp>
          <p:sp>
            <p:nvSpPr>
              <p:cNvPr id="119" name="直接连接符 118"/>
              <p:cNvSpPr/>
              <p:nvPr/>
            </p:nvSpPr>
            <p:spPr>
              <a:xfrm rot="360000" flipH="1">
                <a:off x="8447" y="4988"/>
                <a:ext cx="410" cy="311"/>
              </a:xfrm>
              <a:prstGeom prst="line">
                <a:avLst/>
              </a:prstGeom>
              <a:ln w="38100" cap="flat" cmpd="sng">
                <a:solidFill>
                  <a:schemeClr val="tx1"/>
                </a:solidFill>
                <a:prstDash val="solid"/>
                <a:headEnd type="none" w="med" len="med"/>
                <a:tailEnd type="triangle" w="med" len="med"/>
              </a:ln>
            </p:spPr>
          </p:sp>
          <p:cxnSp>
            <p:nvCxnSpPr>
              <p:cNvPr id="120" name="直接连接符 119"/>
              <p:cNvCxnSpPr>
                <a:stCxn id="117" idx="0"/>
              </p:cNvCxnSpPr>
              <p:nvPr/>
            </p:nvCxnSpPr>
            <p:spPr>
              <a:xfrm flipV="1">
                <a:off x="9017" y="4394"/>
                <a:ext cx="11" cy="345"/>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121" name="直接箭头连接符 120"/>
            <p:cNvCxnSpPr/>
            <p:nvPr/>
          </p:nvCxnSpPr>
          <p:spPr>
            <a:xfrm flipV="1">
              <a:off x="10353" y="3616"/>
              <a:ext cx="3467" cy="30"/>
            </a:xfrm>
            <a:prstGeom prst="straightConnector1">
              <a:avLst/>
            </a:prstGeom>
            <a:ln w="28575">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graphicFrame>
          <p:nvGraphicFramePr>
            <p:cNvPr id="122" name="对象 121">
              <a:hlinkClick r:id="" action="ppaction://ole?verb=0"/>
            </p:cNvPr>
            <p:cNvGraphicFramePr>
              <a:graphicFrameLocks noChangeAspect="1"/>
            </p:cNvGraphicFramePr>
            <p:nvPr/>
          </p:nvGraphicFramePr>
          <p:xfrm>
            <a:off x="12269" y="3191"/>
            <a:ext cx="308" cy="440"/>
          </p:xfrm>
          <a:graphic>
            <a:graphicData uri="http://schemas.openxmlformats.org/presentationml/2006/ole">
              <mc:AlternateContent xmlns:mc="http://schemas.openxmlformats.org/markup-compatibility/2006">
                <mc:Choice xmlns:v="urn:schemas-microsoft-com:vml" Requires="v">
                  <p:oleObj spid="_x0000_s2081" name="" r:id="rId30" imgW="101600" imgH="177165" progId="Equation.KSEE3">
                    <p:embed/>
                  </p:oleObj>
                </mc:Choice>
                <mc:Fallback>
                  <p:oleObj name="" r:id="rId30" imgW="101600" imgH="177165" progId="Equation.KSEE3">
                    <p:embed/>
                    <p:pic>
                      <p:nvPicPr>
                        <p:cNvPr id="0" name="图片 1028"/>
                        <p:cNvPicPr/>
                        <p:nvPr/>
                      </p:nvPicPr>
                      <p:blipFill>
                        <a:blip r:embed="rId31"/>
                        <a:stretch>
                          <a:fillRect/>
                        </a:stretch>
                      </p:blipFill>
                      <p:spPr>
                        <a:xfrm>
                          <a:off x="12269" y="3191"/>
                          <a:ext cx="308" cy="440"/>
                        </a:xfrm>
                        <a:prstGeom prst="rect">
                          <a:avLst/>
                        </a:prstGeom>
                      </p:spPr>
                    </p:pic>
                  </p:oleObj>
                </mc:Fallback>
              </mc:AlternateContent>
            </a:graphicData>
          </a:graphic>
        </p:graphicFrame>
        <p:sp>
          <p:nvSpPr>
            <p:cNvPr id="124" name="文本框 123"/>
            <p:cNvSpPr txBox="1"/>
            <p:nvPr/>
          </p:nvSpPr>
          <p:spPr>
            <a:xfrm>
              <a:off x="11584" y="3049"/>
              <a:ext cx="336" cy="580"/>
            </a:xfrm>
            <a:prstGeom prst="rect">
              <a:avLst/>
            </a:prstGeom>
            <a:noFill/>
          </p:spPr>
          <p:txBody>
            <a:bodyPr wrap="square" rtlCol="0">
              <a:spAutoFit/>
            </a:bodyPr>
            <a:lstStyle/>
            <a:p>
              <a:r>
                <a:rPr lang="en-US" altLang="zh-CN"/>
                <a:t>1</a:t>
              </a:r>
              <a:endParaRPr lang="en-US" altLang="zh-CN"/>
            </a:p>
          </p:txBody>
        </p:sp>
        <p:sp>
          <p:nvSpPr>
            <p:cNvPr id="125" name="文本框 124"/>
            <p:cNvSpPr txBox="1"/>
            <p:nvPr/>
          </p:nvSpPr>
          <p:spPr>
            <a:xfrm>
              <a:off x="16543" y="3099"/>
              <a:ext cx="350" cy="580"/>
            </a:xfrm>
            <a:prstGeom prst="rect">
              <a:avLst/>
            </a:prstGeom>
            <a:noFill/>
          </p:spPr>
          <p:txBody>
            <a:bodyPr wrap="square" rtlCol="0">
              <a:spAutoFit/>
            </a:bodyPr>
            <a:lstStyle/>
            <a:p>
              <a:r>
                <a:rPr lang="en-US" altLang="zh-CN"/>
                <a:t>2</a:t>
              </a:r>
              <a:endParaRPr lang="en-US" altLang="zh-CN"/>
            </a:p>
          </p:txBody>
        </p:sp>
        <p:sp>
          <p:nvSpPr>
            <p:cNvPr id="126" name="直接连接符 125"/>
            <p:cNvSpPr/>
            <p:nvPr/>
          </p:nvSpPr>
          <p:spPr>
            <a:xfrm rot="360000" flipH="1">
              <a:off x="18078" y="3764"/>
              <a:ext cx="189" cy="189"/>
            </a:xfrm>
            <a:prstGeom prst="line">
              <a:avLst/>
            </a:prstGeom>
            <a:ln w="38100" cap="flat" cmpd="sng">
              <a:solidFill>
                <a:schemeClr val="tx1"/>
              </a:solidFill>
              <a:prstDash val="solid"/>
              <a:headEnd type="none" w="med" len="med"/>
              <a:tailEnd type="none" w="med" len="med"/>
            </a:ln>
          </p:spPr>
        </p:sp>
        <p:sp>
          <p:nvSpPr>
            <p:cNvPr id="127" name="直接连接符 126"/>
            <p:cNvSpPr/>
            <p:nvPr/>
          </p:nvSpPr>
          <p:spPr>
            <a:xfrm rot="360000">
              <a:off x="18053" y="3950"/>
              <a:ext cx="130" cy="76"/>
            </a:xfrm>
            <a:prstGeom prst="line">
              <a:avLst/>
            </a:prstGeom>
            <a:ln w="38100" cap="flat" cmpd="sng">
              <a:solidFill>
                <a:schemeClr val="tx1"/>
              </a:solidFill>
              <a:prstDash val="solid"/>
              <a:headEnd type="none" w="med" len="med"/>
              <a:tailEnd type="none" w="med" len="med"/>
            </a:ln>
          </p:spPr>
        </p:sp>
        <p:sp>
          <p:nvSpPr>
            <p:cNvPr id="128" name="直接连接符 127"/>
            <p:cNvSpPr/>
            <p:nvPr/>
          </p:nvSpPr>
          <p:spPr>
            <a:xfrm rot="360000" flipH="1">
              <a:off x="17855" y="4018"/>
              <a:ext cx="304" cy="305"/>
            </a:xfrm>
            <a:prstGeom prst="line">
              <a:avLst/>
            </a:prstGeom>
            <a:ln w="38100" cap="flat" cmpd="sng">
              <a:solidFill>
                <a:schemeClr val="tx1"/>
              </a:solidFill>
              <a:prstDash val="solid"/>
              <a:headEnd type="none" w="med" len="med"/>
              <a:tailEnd type="triangle" w="med" len="med"/>
            </a:ln>
          </p:spPr>
        </p:sp>
        <p:sp>
          <p:nvSpPr>
            <p:cNvPr id="129" name="文本框 128"/>
            <p:cNvSpPr txBox="1"/>
            <p:nvPr/>
          </p:nvSpPr>
          <p:spPr>
            <a:xfrm>
              <a:off x="12917" y="4292"/>
              <a:ext cx="289" cy="580"/>
            </a:xfrm>
            <a:prstGeom prst="rect">
              <a:avLst/>
            </a:prstGeom>
            <a:noFill/>
          </p:spPr>
          <p:txBody>
            <a:bodyPr wrap="square" rtlCol="0">
              <a:spAutoFit/>
            </a:bodyPr>
            <a:lstStyle/>
            <a:p>
              <a:r>
                <a:rPr lang="en-US" altLang="zh-CN"/>
                <a:t>K</a:t>
              </a:r>
              <a:endParaRPr lang="en-US" altLang="zh-CN"/>
            </a:p>
          </p:txBody>
        </p:sp>
        <p:sp>
          <p:nvSpPr>
            <p:cNvPr id="130" name="文本框 129"/>
            <p:cNvSpPr txBox="1"/>
            <p:nvPr/>
          </p:nvSpPr>
          <p:spPr>
            <a:xfrm>
              <a:off x="17836" y="4369"/>
              <a:ext cx="608" cy="1016"/>
            </a:xfrm>
            <a:prstGeom prst="rect">
              <a:avLst/>
            </a:prstGeom>
            <a:noFill/>
          </p:spPr>
          <p:txBody>
            <a:bodyPr wrap="square" rtlCol="0">
              <a:spAutoFit/>
            </a:bodyPr>
            <a:lstStyle/>
            <a:p>
              <a:r>
                <a:rPr lang="en-US" altLang="zh-CN"/>
                <a:t>K1</a:t>
              </a:r>
              <a:endParaRPr lang="en-US" altLang="zh-CN"/>
            </a:p>
          </p:txBody>
        </p:sp>
        <p:cxnSp>
          <p:nvCxnSpPr>
            <p:cNvPr id="131" name="直接箭头连接符 130"/>
            <p:cNvCxnSpPr/>
            <p:nvPr/>
          </p:nvCxnSpPr>
          <p:spPr>
            <a:xfrm flipV="1">
              <a:off x="11371" y="4369"/>
              <a:ext cx="928" cy="12"/>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132" name="对象 131">
              <a:hlinkClick r:id="" action="ppaction://ole?verb=0"/>
            </p:cNvPr>
            <p:cNvGraphicFramePr>
              <a:graphicFrameLocks noChangeAspect="1"/>
            </p:cNvGraphicFramePr>
            <p:nvPr/>
          </p:nvGraphicFramePr>
          <p:xfrm>
            <a:off x="11567" y="4520"/>
            <a:ext cx="451" cy="419"/>
          </p:xfrm>
          <a:graphic>
            <a:graphicData uri="http://schemas.openxmlformats.org/presentationml/2006/ole">
              <mc:AlternateContent xmlns:mc="http://schemas.openxmlformats.org/markup-compatibility/2006">
                <mc:Choice xmlns:v="urn:schemas-microsoft-com:vml" Requires="v">
                  <p:oleObj spid="_x0000_s2082" name="" r:id="rId32" imgW="190500" imgH="215900" progId="Equation.KSEE3">
                    <p:embed/>
                  </p:oleObj>
                </mc:Choice>
                <mc:Fallback>
                  <p:oleObj name="" r:id="rId32" imgW="190500" imgH="215900" progId="Equation.KSEE3">
                    <p:embed/>
                    <p:pic>
                      <p:nvPicPr>
                        <p:cNvPr id="0" name="图片 1029"/>
                        <p:cNvPicPr/>
                        <p:nvPr/>
                      </p:nvPicPr>
                      <p:blipFill>
                        <a:blip r:embed="rId33"/>
                        <a:stretch>
                          <a:fillRect/>
                        </a:stretch>
                      </p:blipFill>
                      <p:spPr>
                        <a:xfrm>
                          <a:off x="11567" y="4520"/>
                          <a:ext cx="451" cy="419"/>
                        </a:xfrm>
                        <a:prstGeom prst="rect">
                          <a:avLst/>
                        </a:prstGeom>
                      </p:spPr>
                    </p:pic>
                  </p:oleObj>
                </mc:Fallback>
              </mc:AlternateContent>
            </a:graphicData>
          </a:graphic>
        </p:graphicFrame>
        <p:sp>
          <p:nvSpPr>
            <p:cNvPr id="134" name="文本框 133"/>
            <p:cNvSpPr txBox="1"/>
            <p:nvPr/>
          </p:nvSpPr>
          <p:spPr>
            <a:xfrm>
              <a:off x="11390" y="8224"/>
              <a:ext cx="508" cy="580"/>
            </a:xfrm>
            <a:prstGeom prst="rect">
              <a:avLst/>
            </a:prstGeom>
            <a:noFill/>
          </p:spPr>
          <p:txBody>
            <a:bodyPr wrap="square" rtlCol="0">
              <a:spAutoFit/>
            </a:bodyPr>
            <a:lstStyle/>
            <a:p>
              <a:r>
                <a:rPr lang="en-US" altLang="zh-CN"/>
                <a:t>R</a:t>
              </a:r>
              <a:endParaRPr lang="en-US" altLang="zh-CN"/>
            </a:p>
          </p:txBody>
        </p:sp>
        <p:sp>
          <p:nvSpPr>
            <p:cNvPr id="135" name="文本框 134"/>
            <p:cNvSpPr txBox="1"/>
            <p:nvPr/>
          </p:nvSpPr>
          <p:spPr>
            <a:xfrm>
              <a:off x="13525" y="8208"/>
              <a:ext cx="508" cy="580"/>
            </a:xfrm>
            <a:prstGeom prst="rect">
              <a:avLst/>
            </a:prstGeom>
            <a:noFill/>
          </p:spPr>
          <p:txBody>
            <a:bodyPr wrap="square" rtlCol="0">
              <a:spAutoFit/>
            </a:bodyPr>
            <a:lstStyle/>
            <a:p>
              <a:r>
                <a:rPr lang="en-US" altLang="zh-CN"/>
                <a:t>Q</a:t>
              </a:r>
              <a:endParaRPr lang="en-US" altLang="zh-CN"/>
            </a:p>
          </p:txBody>
        </p:sp>
        <p:sp>
          <p:nvSpPr>
            <p:cNvPr id="136" name="文本框 135"/>
            <p:cNvSpPr txBox="1"/>
            <p:nvPr/>
          </p:nvSpPr>
          <p:spPr>
            <a:xfrm>
              <a:off x="14447" y="8216"/>
              <a:ext cx="508" cy="580"/>
            </a:xfrm>
            <a:prstGeom prst="rect">
              <a:avLst/>
            </a:prstGeom>
            <a:noFill/>
          </p:spPr>
          <p:txBody>
            <a:bodyPr wrap="square" rtlCol="0">
              <a:spAutoFit/>
            </a:bodyPr>
            <a:lstStyle/>
            <a:p>
              <a:r>
                <a:rPr lang="en-US" altLang="zh-CN"/>
                <a:t>N</a:t>
              </a:r>
              <a:endParaRPr lang="en-US" altLang="zh-CN"/>
            </a:p>
          </p:txBody>
        </p:sp>
      </p:grpSp>
      <p:sp>
        <p:nvSpPr>
          <p:cNvPr id="17" name="文本框 16"/>
          <p:cNvSpPr txBox="1"/>
          <p:nvPr/>
        </p:nvSpPr>
        <p:spPr>
          <a:xfrm>
            <a:off x="7556500" y="5842635"/>
            <a:ext cx="3254375" cy="368300"/>
          </a:xfrm>
          <a:prstGeom prst="rect">
            <a:avLst/>
          </a:prstGeom>
          <a:noFill/>
        </p:spPr>
        <p:txBody>
          <a:bodyPr wrap="square" rtlCol="0">
            <a:spAutoFit/>
          </a:bodyPr>
          <a:lstStyle/>
          <a:p>
            <a:r>
              <a:rPr lang="zh-CN" altLang="en-US"/>
              <a:t>图</a:t>
            </a:r>
            <a:r>
              <a:rPr lang="en-US" altLang="zh-CN"/>
              <a:t>2 </a:t>
            </a:r>
            <a:r>
              <a:rPr lang="zh-CN" altLang="en-US"/>
              <a:t>无时限电流速断保护整定</a:t>
            </a:r>
            <a:endParaRPr lang="zh-CN" alt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11480" y="513715"/>
            <a:ext cx="11600815" cy="6185535"/>
          </a:xfrm>
          <a:prstGeom prst="rect">
            <a:avLst/>
          </a:prstGeom>
          <a:noFill/>
        </p:spPr>
        <p:txBody>
          <a:bodyPr wrap="square" rtlCol="0" anchor="t">
            <a:spAutoFit/>
          </a:bodyPr>
          <a:lstStyle/>
          <a:p>
            <a:pPr fontAlgn="auto">
              <a:lnSpc>
                <a:spcPct val="150000"/>
              </a:lnSpc>
            </a:pPr>
            <a:r>
              <a:rPr lang="zh-CN" altLang="en-US">
                <a:latin typeface="楷体" panose="02010609060101010101" pitchFamily="49" charset="-122"/>
                <a:ea typeface="楷体" panose="02010609060101010101" pitchFamily="49" charset="-122"/>
                <a:cs typeface="楷体" panose="02010609060101010101" pitchFamily="49" charset="-122"/>
              </a:rPr>
              <a:t>短路电流大小由以下因素决定：</a:t>
            </a:r>
            <a:endParaRPr lang="zh-CN" altLang="en-US">
              <a:latin typeface="楷体" panose="02010609060101010101" pitchFamily="49" charset="-122"/>
              <a:ea typeface="楷体" panose="02010609060101010101" pitchFamily="49" charset="-122"/>
              <a:cs typeface="楷体" panose="02010609060101010101" pitchFamily="49" charset="-122"/>
            </a:endParaRPr>
          </a:p>
          <a:p>
            <a:pPr fontAlgn="auto">
              <a:lnSpc>
                <a:spcPct val="150000"/>
              </a:lnSpc>
            </a:pPr>
            <a:r>
              <a:rPr lang="zh-CN" altLang="en-US">
                <a:latin typeface="楷体" panose="02010609060101010101" pitchFamily="49" charset="-122"/>
                <a:ea typeface="楷体" panose="02010609060101010101" pitchFamily="49" charset="-122"/>
                <a:cs typeface="楷体" panose="02010609060101010101" pitchFamily="49" charset="-122"/>
              </a:rPr>
              <a:t>    （1）系统运行方式与系统电源等效阻抗有关，系统电源等效阻抗   与电源投入的数量、电网结构变化有关。        </a:t>
            </a:r>
            <a:endParaRPr lang="zh-CN" altLang="en-US">
              <a:latin typeface="楷体" panose="02010609060101010101" pitchFamily="49" charset="-122"/>
              <a:ea typeface="楷体" panose="02010609060101010101" pitchFamily="49" charset="-122"/>
              <a:cs typeface="楷体" panose="02010609060101010101" pitchFamily="49" charset="-122"/>
            </a:endParaRPr>
          </a:p>
          <a:p>
            <a:pPr fontAlgn="auto">
              <a:lnSpc>
                <a:spcPct val="150000"/>
              </a:lnSpc>
            </a:pPr>
            <a:r>
              <a:rPr lang="zh-CN" altLang="en-US">
                <a:latin typeface="楷体" panose="02010609060101010101" pitchFamily="49" charset="-122"/>
                <a:ea typeface="楷体" panose="02010609060101010101" pitchFamily="49" charset="-122"/>
                <a:cs typeface="楷体" panose="02010609060101010101" pitchFamily="49" charset="-122"/>
              </a:rPr>
              <a:t>    最大时通过保护装置的短路电流最小，称为最小运行方式；  最小时通过保护装置的短路电流最大，称为最大远行方式。</a:t>
            </a:r>
            <a:endParaRPr lang="zh-CN" altLang="en-US">
              <a:latin typeface="楷体" panose="02010609060101010101" pitchFamily="49" charset="-122"/>
              <a:ea typeface="楷体" panose="02010609060101010101" pitchFamily="49" charset="-122"/>
              <a:cs typeface="楷体" panose="02010609060101010101" pitchFamily="49" charset="-122"/>
            </a:endParaRPr>
          </a:p>
          <a:p>
            <a:pPr fontAlgn="auto">
              <a:lnSpc>
                <a:spcPct val="150000"/>
              </a:lnSpc>
            </a:pPr>
            <a:r>
              <a:rPr lang="zh-CN" altLang="en-US">
                <a:latin typeface="楷体" panose="02010609060101010101" pitchFamily="49" charset="-122"/>
                <a:ea typeface="楷体" panose="02010609060101010101" pitchFamily="49" charset="-122"/>
                <a:cs typeface="楷体" panose="02010609060101010101" pitchFamily="49" charset="-122"/>
              </a:rPr>
              <a:t>    （2）故障点远近。故障点越近，短路电流越大。</a:t>
            </a:r>
            <a:endParaRPr lang="zh-CN" altLang="en-US">
              <a:latin typeface="楷体" panose="02010609060101010101" pitchFamily="49" charset="-122"/>
              <a:ea typeface="楷体" panose="02010609060101010101" pitchFamily="49" charset="-122"/>
              <a:cs typeface="楷体" panose="02010609060101010101" pitchFamily="49" charset="-122"/>
            </a:endParaRPr>
          </a:p>
          <a:p>
            <a:pPr fontAlgn="auto">
              <a:lnSpc>
                <a:spcPct val="150000"/>
              </a:lnSpc>
            </a:pPr>
            <a:r>
              <a:rPr lang="zh-CN" altLang="en-US">
                <a:latin typeface="楷体" panose="02010609060101010101" pitchFamily="49" charset="-122"/>
                <a:ea typeface="楷体" panose="02010609060101010101" pitchFamily="49" charset="-122"/>
                <a:cs typeface="楷体" panose="02010609060101010101" pitchFamily="49" charset="-122"/>
              </a:rPr>
              <a:t>    （3）短路类型。       一般电流保护用于小电流接地系统，不需要考虑接地短路类型。</a:t>
            </a:r>
            <a:endParaRPr lang="zh-CN" altLang="en-US">
              <a:latin typeface="楷体" panose="02010609060101010101" pitchFamily="49" charset="-122"/>
              <a:ea typeface="楷体" panose="02010609060101010101" pitchFamily="49" charset="-122"/>
              <a:cs typeface="楷体" panose="02010609060101010101" pitchFamily="49" charset="-122"/>
            </a:endParaRPr>
          </a:p>
          <a:p>
            <a:pPr fontAlgn="auto">
              <a:lnSpc>
                <a:spcPct val="150000"/>
              </a:lnSpc>
            </a:pPr>
            <a:r>
              <a:rPr lang="zh-CN" altLang="en-US">
                <a:latin typeface="楷体" panose="02010609060101010101" pitchFamily="49" charset="-122"/>
                <a:ea typeface="楷体" panose="02010609060101010101" pitchFamily="49" charset="-122"/>
                <a:cs typeface="楷体" panose="02010609060101010101" pitchFamily="49" charset="-122"/>
              </a:rPr>
              <a:t>    在上图</a:t>
            </a:r>
            <a:r>
              <a:rPr lang="en-US" altLang="zh-CN">
                <a:latin typeface="楷体" panose="02010609060101010101" pitchFamily="49" charset="-122"/>
                <a:ea typeface="楷体" panose="02010609060101010101" pitchFamily="49" charset="-122"/>
                <a:cs typeface="楷体" panose="02010609060101010101" pitchFamily="49" charset="-122"/>
              </a:rPr>
              <a:t>2</a:t>
            </a:r>
            <a:r>
              <a:rPr lang="zh-CN" altLang="en-US">
                <a:latin typeface="楷体" panose="02010609060101010101" pitchFamily="49" charset="-122"/>
                <a:ea typeface="楷体" panose="02010609060101010101" pitchFamily="49" charset="-122"/>
                <a:cs typeface="楷体" panose="02010609060101010101" pitchFamily="49" charset="-122"/>
              </a:rPr>
              <a:t>中短路电流曲线1对应最大运行方式、三相短路情况，曲线2对应最小运行方式、两相短路情况。</a:t>
            </a:r>
            <a:endParaRPr lang="zh-CN" altLang="en-US">
              <a:latin typeface="楷体" panose="02010609060101010101" pitchFamily="49" charset="-122"/>
              <a:ea typeface="楷体" panose="02010609060101010101" pitchFamily="49" charset="-122"/>
              <a:cs typeface="楷体" panose="02010609060101010101" pitchFamily="49" charset="-122"/>
            </a:endParaRPr>
          </a:p>
          <a:p>
            <a:pPr fontAlgn="auto">
              <a:lnSpc>
                <a:spcPct val="150000"/>
              </a:lnSpc>
            </a:pPr>
            <a:r>
              <a:rPr lang="zh-CN" altLang="en-US">
                <a:latin typeface="楷体" panose="02010609060101010101" pitchFamily="49" charset="-122"/>
                <a:ea typeface="楷体" panose="02010609060101010101" pitchFamily="49" charset="-122"/>
                <a:cs typeface="楷体" panose="02010609060101010101" pitchFamily="49" charset="-122"/>
              </a:rPr>
              <a:t>    根据上面的讨论，外部故障时流过保护1的最大短路电流为：</a:t>
            </a:r>
            <a:endParaRPr lang="zh-CN" altLang="en-US">
              <a:latin typeface="楷体" panose="02010609060101010101" pitchFamily="49" charset="-122"/>
              <a:ea typeface="楷体" panose="02010609060101010101" pitchFamily="49" charset="-122"/>
              <a:cs typeface="楷体" panose="02010609060101010101" pitchFamily="49" charset="-122"/>
            </a:endParaRPr>
          </a:p>
          <a:p>
            <a:pPr fontAlgn="auto">
              <a:lnSpc>
                <a:spcPct val="150000"/>
              </a:lnSpc>
            </a:pPr>
            <a:r>
              <a:rPr lang="zh-CN" altLang="en-US">
                <a:latin typeface="楷体" panose="02010609060101010101" pitchFamily="49" charset="-122"/>
                <a:ea typeface="楷体" panose="02010609060101010101" pitchFamily="49" charset="-122"/>
                <a:cs typeface="楷体" panose="02010609060101010101" pitchFamily="49" charset="-122"/>
              </a:rPr>
              <a:t>    式中         一</a:t>
            </a:r>
            <a:r>
              <a:rPr lang="zh-CN" altLang="en-US">
                <a:latin typeface="楷体" panose="02010609060101010101" pitchFamily="49" charset="-122"/>
                <a:ea typeface="楷体" panose="02010609060101010101" pitchFamily="49" charset="-122"/>
                <a:cs typeface="楷体" panose="02010609060101010101" pitchFamily="49" charset="-122"/>
                <a:sym typeface="+mn-ea"/>
              </a:rPr>
              <a:t>一</a:t>
            </a:r>
            <a:r>
              <a:rPr lang="zh-CN" altLang="en-US">
                <a:latin typeface="楷体" panose="02010609060101010101" pitchFamily="49" charset="-122"/>
                <a:ea typeface="楷体" panose="02010609060101010101" pitchFamily="49" charset="-122"/>
                <a:cs typeface="楷体" panose="02010609060101010101" pitchFamily="49" charset="-122"/>
              </a:rPr>
              <a:t>最大运行方式时的系统阻抗；</a:t>
            </a:r>
            <a:endParaRPr lang="zh-CN" altLang="en-US">
              <a:latin typeface="楷体" panose="02010609060101010101" pitchFamily="49" charset="-122"/>
              <a:ea typeface="楷体" panose="02010609060101010101" pitchFamily="49" charset="-122"/>
              <a:cs typeface="楷体" panose="02010609060101010101" pitchFamily="49" charset="-122"/>
            </a:endParaRPr>
          </a:p>
          <a:p>
            <a:pPr fontAlgn="auto">
              <a:lnSpc>
                <a:spcPct val="150000"/>
              </a:lnSpc>
            </a:pPr>
            <a:r>
              <a:rPr lang="zh-CN" altLang="en-US">
                <a:latin typeface="楷体" panose="02010609060101010101" pitchFamily="49" charset="-122"/>
                <a:ea typeface="楷体" panose="02010609060101010101" pitchFamily="49" charset="-122"/>
                <a:cs typeface="楷体" panose="02010609060101010101" pitchFamily="49" charset="-122"/>
              </a:rPr>
              <a:t>                 一一线路MN全长。</a:t>
            </a:r>
            <a:endParaRPr lang="zh-CN" altLang="en-US">
              <a:latin typeface="楷体" panose="02010609060101010101" pitchFamily="49" charset="-122"/>
              <a:ea typeface="楷体" panose="02010609060101010101" pitchFamily="49" charset="-122"/>
              <a:cs typeface="楷体" panose="02010609060101010101" pitchFamily="49" charset="-122"/>
            </a:endParaRPr>
          </a:p>
          <a:p>
            <a:pPr fontAlgn="auto">
              <a:lnSpc>
                <a:spcPct val="150000"/>
              </a:lnSpc>
            </a:pPr>
            <a:r>
              <a:rPr lang="zh-CN" altLang="en-US">
                <a:latin typeface="楷体" panose="02010609060101010101" pitchFamily="49" charset="-122"/>
                <a:ea typeface="楷体" panose="02010609060101010101" pitchFamily="49" charset="-122"/>
                <a:cs typeface="楷体" panose="02010609060101010101" pitchFamily="49" charset="-122"/>
              </a:rPr>
              <a:t>     外部故障距离保护1最近的地方就是线路的末端N处，可见     为最大运行方式下本线路未端发生三相短路时的短路电流。按照选择性的要求，动作电流应满足：</a:t>
            </a:r>
            <a:endParaRPr lang="zh-CN" altLang="en-US">
              <a:latin typeface="楷体" panose="02010609060101010101" pitchFamily="49" charset="-122"/>
              <a:ea typeface="楷体" panose="02010609060101010101" pitchFamily="49" charset="-122"/>
              <a:cs typeface="楷体" panose="02010609060101010101" pitchFamily="49" charset="-122"/>
            </a:endParaRPr>
          </a:p>
          <a:p>
            <a:pPr fontAlgn="auto">
              <a:lnSpc>
                <a:spcPct val="150000"/>
              </a:lnSpc>
            </a:pPr>
            <a:r>
              <a:rPr lang="zh-CN" altLang="en-US" b="1">
                <a:latin typeface="宋体" panose="02010600030101010101" pitchFamily="2" charset="-122"/>
                <a:ea typeface="宋体" panose="02010600030101010101" pitchFamily="2" charset="-122"/>
              </a:rPr>
              <a:t> </a:t>
            </a:r>
            <a:endParaRPr lang="zh-CN" altLang="en-US" b="1">
              <a:latin typeface="宋体" panose="02010600030101010101" pitchFamily="2" charset="-122"/>
              <a:ea typeface="宋体" panose="02010600030101010101" pitchFamily="2" charset="-122"/>
            </a:endParaRPr>
          </a:p>
          <a:p>
            <a:pPr fontAlgn="auto">
              <a:lnSpc>
                <a:spcPct val="150000"/>
              </a:lnSpc>
            </a:pPr>
            <a:endParaRPr lang="zh-CN" altLang="en-US" b="1">
              <a:latin typeface="宋体" panose="02010600030101010101" pitchFamily="2" charset="-122"/>
              <a:ea typeface="宋体" panose="02010600030101010101" pitchFamily="2" charset="-122"/>
            </a:endParaRPr>
          </a:p>
          <a:p>
            <a:r>
              <a:rPr lang="zh-CN" altLang="en-US">
                <a:latin typeface="宋体" panose="02010600030101010101" pitchFamily="2" charset="-122"/>
                <a:ea typeface="宋体" panose="02010600030101010101" pitchFamily="2" charset="-122"/>
              </a:rPr>
              <a:t>        </a:t>
            </a:r>
            <a:endParaRPr lang="zh-CN" altLang="en-US">
              <a:latin typeface="宋体" panose="02010600030101010101" pitchFamily="2" charset="-122"/>
              <a:ea typeface="宋体" panose="02010600030101010101" pitchFamily="2" charset="-122"/>
            </a:endParaRPr>
          </a:p>
        </p:txBody>
      </p:sp>
      <p:graphicFrame>
        <p:nvGraphicFramePr>
          <p:cNvPr id="3" name="对象 2">
            <a:hlinkClick r:id="" action="ppaction://ole?verb=0"/>
          </p:cNvPr>
          <p:cNvGraphicFramePr>
            <a:graphicFrameLocks noChangeAspect="1"/>
          </p:cNvGraphicFramePr>
          <p:nvPr/>
        </p:nvGraphicFramePr>
        <p:xfrm>
          <a:off x="610235" y="1511300"/>
          <a:ext cx="286385" cy="321945"/>
        </p:xfrm>
        <a:graphic>
          <a:graphicData uri="http://schemas.openxmlformats.org/presentationml/2006/ole">
            <mc:AlternateContent xmlns:mc="http://schemas.openxmlformats.org/markup-compatibility/2006">
              <mc:Choice xmlns:v="urn:schemas-microsoft-com:vml" Requires="v">
                <p:oleObj spid="_x0000_s3082" name="" r:id="rId1" imgW="203200" imgH="228600" progId="Equation.KSEE3">
                  <p:embed/>
                </p:oleObj>
              </mc:Choice>
              <mc:Fallback>
                <p:oleObj name="" r:id="rId1" imgW="203200" imgH="228600" progId="Equation.KSEE3">
                  <p:embed/>
                  <p:pic>
                    <p:nvPicPr>
                      <p:cNvPr id="0" name="图片 2048"/>
                      <p:cNvPicPr/>
                      <p:nvPr/>
                    </p:nvPicPr>
                    <p:blipFill>
                      <a:blip r:embed="rId2"/>
                      <a:stretch>
                        <a:fillRect/>
                      </a:stretch>
                    </p:blipFill>
                    <p:spPr>
                      <a:xfrm>
                        <a:off x="610235" y="1511300"/>
                        <a:ext cx="286385" cy="321945"/>
                      </a:xfrm>
                      <a:prstGeom prst="rect">
                        <a:avLst/>
                      </a:prstGeom>
                    </p:spPr>
                  </p:pic>
                </p:oleObj>
              </mc:Fallback>
            </mc:AlternateContent>
          </a:graphicData>
        </a:graphic>
      </p:graphicFrame>
      <p:graphicFrame>
        <p:nvGraphicFramePr>
          <p:cNvPr id="4" name="对象 3">
            <a:hlinkClick r:id="" action="ppaction://ole?verb=0"/>
          </p:cNvPr>
          <p:cNvGraphicFramePr>
            <a:graphicFrameLocks noChangeAspect="1"/>
          </p:cNvGraphicFramePr>
          <p:nvPr/>
        </p:nvGraphicFramePr>
        <p:xfrm>
          <a:off x="7539990" y="1062355"/>
          <a:ext cx="286385" cy="321945"/>
        </p:xfrm>
        <a:graphic>
          <a:graphicData uri="http://schemas.openxmlformats.org/presentationml/2006/ole">
            <mc:AlternateContent xmlns:mc="http://schemas.openxmlformats.org/markup-compatibility/2006">
              <mc:Choice xmlns:v="urn:schemas-microsoft-com:vml" Requires="v">
                <p:oleObj spid="_x0000_s3083" name="" r:id="rId3" imgW="203200" imgH="228600" progId="Equation.KSEE3">
                  <p:embed/>
                </p:oleObj>
              </mc:Choice>
              <mc:Fallback>
                <p:oleObj name="" r:id="rId3" imgW="203200" imgH="228600" progId="Equation.KSEE3">
                  <p:embed/>
                  <p:pic>
                    <p:nvPicPr>
                      <p:cNvPr id="0" name="图片 2048"/>
                      <p:cNvPicPr/>
                      <p:nvPr/>
                    </p:nvPicPr>
                    <p:blipFill>
                      <a:blip r:embed="rId4"/>
                      <a:stretch>
                        <a:fillRect/>
                      </a:stretch>
                    </p:blipFill>
                    <p:spPr>
                      <a:xfrm>
                        <a:off x="7539990" y="1062355"/>
                        <a:ext cx="286385" cy="321945"/>
                      </a:xfrm>
                      <a:prstGeom prst="rect">
                        <a:avLst/>
                      </a:prstGeom>
                    </p:spPr>
                  </p:pic>
                </p:oleObj>
              </mc:Fallback>
            </mc:AlternateContent>
          </a:graphicData>
        </a:graphic>
      </p:graphicFrame>
      <p:graphicFrame>
        <p:nvGraphicFramePr>
          <p:cNvPr id="6" name="对象 5">
            <a:hlinkClick r:id="" action="ppaction://ole?verb=0"/>
          </p:cNvPr>
          <p:cNvGraphicFramePr>
            <a:graphicFrameLocks noChangeAspect="1"/>
          </p:cNvGraphicFramePr>
          <p:nvPr/>
        </p:nvGraphicFramePr>
        <p:xfrm>
          <a:off x="2673985" y="2721610"/>
          <a:ext cx="762635" cy="285750"/>
        </p:xfrm>
        <a:graphic>
          <a:graphicData uri="http://schemas.openxmlformats.org/presentationml/2006/ole">
            <mc:AlternateContent xmlns:mc="http://schemas.openxmlformats.org/markup-compatibility/2006">
              <mc:Choice xmlns:v="urn:schemas-microsoft-com:vml" Requires="v">
                <p:oleObj spid="_x0000_s3084" name="" r:id="rId5" imgW="609600" imgH="228600" progId="Equation.KSEE3">
                  <p:embed/>
                </p:oleObj>
              </mc:Choice>
              <mc:Fallback>
                <p:oleObj name="" r:id="rId5" imgW="609600" imgH="228600" progId="Equation.KSEE3">
                  <p:embed/>
                  <p:pic>
                    <p:nvPicPr>
                      <p:cNvPr id="0" name="图片 2049"/>
                      <p:cNvPicPr/>
                      <p:nvPr/>
                    </p:nvPicPr>
                    <p:blipFill>
                      <a:blip r:embed="rId6"/>
                      <a:stretch>
                        <a:fillRect/>
                      </a:stretch>
                    </p:blipFill>
                    <p:spPr>
                      <a:xfrm>
                        <a:off x="2673985" y="2721610"/>
                        <a:ext cx="762635" cy="285750"/>
                      </a:xfrm>
                      <a:prstGeom prst="rect">
                        <a:avLst/>
                      </a:prstGeom>
                    </p:spPr>
                  </p:pic>
                </p:oleObj>
              </mc:Fallback>
            </mc:AlternateContent>
          </a:graphicData>
        </a:graphic>
      </p:graphicFrame>
      <p:graphicFrame>
        <p:nvGraphicFramePr>
          <p:cNvPr id="9" name="对象 8">
            <a:hlinkClick r:id="" action="ppaction://ole?verb=0"/>
          </p:cNvPr>
          <p:cNvGraphicFramePr>
            <a:graphicFrameLocks noChangeAspect="1"/>
          </p:cNvGraphicFramePr>
          <p:nvPr/>
        </p:nvGraphicFramePr>
        <p:xfrm>
          <a:off x="7114540" y="3503295"/>
          <a:ext cx="1842770" cy="563880"/>
        </p:xfrm>
        <a:graphic>
          <a:graphicData uri="http://schemas.openxmlformats.org/presentationml/2006/ole">
            <mc:AlternateContent xmlns:mc="http://schemas.openxmlformats.org/markup-compatibility/2006">
              <mc:Choice xmlns:v="urn:schemas-microsoft-com:vml" Requires="v">
                <p:oleObj spid="_x0000_s3085" name="" r:id="rId7" imgW="1409700" imgH="431800" progId="Equation.KSEE3">
                  <p:embed/>
                </p:oleObj>
              </mc:Choice>
              <mc:Fallback>
                <p:oleObj name="" r:id="rId7" imgW="1409700" imgH="431800" progId="Equation.KSEE3">
                  <p:embed/>
                  <p:pic>
                    <p:nvPicPr>
                      <p:cNvPr id="0" name="图片 2050"/>
                      <p:cNvPicPr/>
                      <p:nvPr/>
                    </p:nvPicPr>
                    <p:blipFill>
                      <a:blip r:embed="rId8"/>
                      <a:stretch>
                        <a:fillRect/>
                      </a:stretch>
                    </p:blipFill>
                    <p:spPr>
                      <a:xfrm>
                        <a:off x="7114540" y="3503295"/>
                        <a:ext cx="1842770" cy="563880"/>
                      </a:xfrm>
                      <a:prstGeom prst="rect">
                        <a:avLst/>
                      </a:prstGeom>
                    </p:spPr>
                  </p:pic>
                </p:oleObj>
              </mc:Fallback>
            </mc:AlternateContent>
          </a:graphicData>
        </a:graphic>
      </p:graphicFrame>
      <p:graphicFrame>
        <p:nvGraphicFramePr>
          <p:cNvPr id="10" name="对象 9">
            <a:hlinkClick r:id="" action="ppaction://ole?verb=0"/>
          </p:cNvPr>
          <p:cNvGraphicFramePr>
            <a:graphicFrameLocks noChangeAspect="1"/>
          </p:cNvGraphicFramePr>
          <p:nvPr/>
        </p:nvGraphicFramePr>
        <p:xfrm>
          <a:off x="1841500" y="3993515"/>
          <a:ext cx="505460" cy="325120"/>
        </p:xfrm>
        <a:graphic>
          <a:graphicData uri="http://schemas.openxmlformats.org/presentationml/2006/ole">
            <mc:AlternateContent xmlns:mc="http://schemas.openxmlformats.org/markup-compatibility/2006">
              <mc:Choice xmlns:v="urn:schemas-microsoft-com:vml" Requires="v">
                <p:oleObj spid="_x0000_s3086" name="" r:id="rId9" imgW="355600" imgH="228600" progId="Equation.KSEE3">
                  <p:embed/>
                </p:oleObj>
              </mc:Choice>
              <mc:Fallback>
                <p:oleObj name="" r:id="rId9" imgW="355600" imgH="228600" progId="Equation.KSEE3">
                  <p:embed/>
                  <p:pic>
                    <p:nvPicPr>
                      <p:cNvPr id="0" name="图片 2051"/>
                      <p:cNvPicPr/>
                      <p:nvPr/>
                    </p:nvPicPr>
                    <p:blipFill>
                      <a:blip r:embed="rId10"/>
                      <a:stretch>
                        <a:fillRect/>
                      </a:stretch>
                    </p:blipFill>
                    <p:spPr>
                      <a:xfrm>
                        <a:off x="1841500" y="3993515"/>
                        <a:ext cx="505460" cy="325120"/>
                      </a:xfrm>
                      <a:prstGeom prst="rect">
                        <a:avLst/>
                      </a:prstGeom>
                    </p:spPr>
                  </p:pic>
                </p:oleObj>
              </mc:Fallback>
            </mc:AlternateContent>
          </a:graphicData>
        </a:graphic>
      </p:graphicFrame>
      <p:graphicFrame>
        <p:nvGraphicFramePr>
          <p:cNvPr id="11" name="对象 10">
            <a:hlinkClick r:id="" action="ppaction://ole?verb=0"/>
          </p:cNvPr>
          <p:cNvGraphicFramePr>
            <a:graphicFrameLocks noChangeAspect="1"/>
          </p:cNvGraphicFramePr>
          <p:nvPr/>
        </p:nvGraphicFramePr>
        <p:xfrm>
          <a:off x="2023110" y="4318635"/>
          <a:ext cx="323850" cy="321945"/>
        </p:xfrm>
        <a:graphic>
          <a:graphicData uri="http://schemas.openxmlformats.org/presentationml/2006/ole">
            <mc:AlternateContent xmlns:mc="http://schemas.openxmlformats.org/markup-compatibility/2006">
              <mc:Choice xmlns:v="urn:schemas-microsoft-com:vml" Requires="v">
                <p:oleObj spid="_x0000_s3087" name="" r:id="rId11" imgW="241300" imgH="228600" progId="Equation.KSEE3">
                  <p:embed/>
                </p:oleObj>
              </mc:Choice>
              <mc:Fallback>
                <p:oleObj name="" r:id="rId11" imgW="241300" imgH="228600" progId="Equation.KSEE3">
                  <p:embed/>
                  <p:pic>
                    <p:nvPicPr>
                      <p:cNvPr id="0" name="图片 2052"/>
                      <p:cNvPicPr/>
                      <p:nvPr/>
                    </p:nvPicPr>
                    <p:blipFill>
                      <a:blip r:embed="rId12"/>
                      <a:stretch>
                        <a:fillRect/>
                      </a:stretch>
                    </p:blipFill>
                    <p:spPr>
                      <a:xfrm>
                        <a:off x="2023110" y="4318635"/>
                        <a:ext cx="323850" cy="321945"/>
                      </a:xfrm>
                      <a:prstGeom prst="rect">
                        <a:avLst/>
                      </a:prstGeom>
                    </p:spPr>
                  </p:pic>
                </p:oleObj>
              </mc:Fallback>
            </mc:AlternateContent>
          </a:graphicData>
        </a:graphic>
      </p:graphicFrame>
      <p:graphicFrame>
        <p:nvGraphicFramePr>
          <p:cNvPr id="12" name="对象 11">
            <a:hlinkClick r:id="" action="ppaction://ole?verb=0"/>
          </p:cNvPr>
          <p:cNvGraphicFramePr>
            <a:graphicFrameLocks noChangeAspect="1"/>
          </p:cNvGraphicFramePr>
          <p:nvPr/>
        </p:nvGraphicFramePr>
        <p:xfrm>
          <a:off x="6828155" y="4752340"/>
          <a:ext cx="544830" cy="344805"/>
        </p:xfrm>
        <a:graphic>
          <a:graphicData uri="http://schemas.openxmlformats.org/presentationml/2006/ole">
            <mc:AlternateContent xmlns:mc="http://schemas.openxmlformats.org/markup-compatibility/2006">
              <mc:Choice xmlns:v="urn:schemas-microsoft-com:vml" Requires="v">
                <p:oleObj spid="_x0000_s3088" name="" r:id="rId13" imgW="381000" imgH="241300" progId="Equation.KSEE3">
                  <p:embed/>
                </p:oleObj>
              </mc:Choice>
              <mc:Fallback>
                <p:oleObj name="" r:id="rId13" imgW="381000" imgH="241300" progId="Equation.KSEE3">
                  <p:embed/>
                  <p:pic>
                    <p:nvPicPr>
                      <p:cNvPr id="0" name="图片 2053"/>
                      <p:cNvPicPr/>
                      <p:nvPr/>
                    </p:nvPicPr>
                    <p:blipFill>
                      <a:blip r:embed="rId14"/>
                      <a:stretch>
                        <a:fillRect/>
                      </a:stretch>
                    </p:blipFill>
                    <p:spPr>
                      <a:xfrm>
                        <a:off x="6828155" y="4752340"/>
                        <a:ext cx="544830" cy="344805"/>
                      </a:xfrm>
                      <a:prstGeom prst="rect">
                        <a:avLst/>
                      </a:prstGeom>
                    </p:spPr>
                  </p:pic>
                </p:oleObj>
              </mc:Fallback>
            </mc:AlternateContent>
          </a:graphicData>
        </a:graphic>
      </p:graphicFrame>
      <p:graphicFrame>
        <p:nvGraphicFramePr>
          <p:cNvPr id="13" name="对象 12">
            <a:hlinkClick r:id="" action="ppaction://ole?verb=0"/>
          </p:cNvPr>
          <p:cNvGraphicFramePr>
            <a:graphicFrameLocks noChangeAspect="1"/>
          </p:cNvGraphicFramePr>
          <p:nvPr/>
        </p:nvGraphicFramePr>
        <p:xfrm>
          <a:off x="5940425" y="5097145"/>
          <a:ext cx="1257300" cy="361950"/>
        </p:xfrm>
        <a:graphic>
          <a:graphicData uri="http://schemas.openxmlformats.org/presentationml/2006/ole">
            <mc:AlternateContent xmlns:mc="http://schemas.openxmlformats.org/markup-compatibility/2006">
              <mc:Choice xmlns:v="urn:schemas-microsoft-com:vml" Requires="v">
                <p:oleObj spid="_x0000_s3089" name="" r:id="rId15" imgW="838200" imgH="241300" progId="Equation.KSEE3">
                  <p:embed/>
                </p:oleObj>
              </mc:Choice>
              <mc:Fallback>
                <p:oleObj name="" r:id="rId15" imgW="838200" imgH="241300" progId="Equation.KSEE3">
                  <p:embed/>
                  <p:pic>
                    <p:nvPicPr>
                      <p:cNvPr id="0" name="图片 2054"/>
                      <p:cNvPicPr/>
                      <p:nvPr/>
                    </p:nvPicPr>
                    <p:blipFill>
                      <a:blip r:embed="rId16"/>
                      <a:stretch>
                        <a:fillRect/>
                      </a:stretch>
                    </p:blipFill>
                    <p:spPr>
                      <a:xfrm>
                        <a:off x="5940425" y="5097145"/>
                        <a:ext cx="1257300" cy="361950"/>
                      </a:xfrm>
                      <a:prstGeom prst="rect">
                        <a:avLst/>
                      </a:prstGeom>
                    </p:spPr>
                  </p:pic>
                </p:oleObj>
              </mc:Fallback>
            </mc:AlternateContent>
          </a:graphicData>
        </a:graphic>
      </p:graphicFrame>
      <p:graphicFrame>
        <p:nvGraphicFramePr>
          <p:cNvPr id="15" name="对象 14">
            <a:hlinkClick r:id="" action="ppaction://ole?verb=0"/>
          </p:cNvPr>
          <p:cNvGraphicFramePr>
            <a:graphicFrameLocks noChangeAspect="1"/>
          </p:cNvGraphicFramePr>
          <p:nvPr/>
        </p:nvGraphicFramePr>
        <p:xfrm>
          <a:off x="6828155" y="1511300"/>
          <a:ext cx="286385" cy="321945"/>
        </p:xfrm>
        <a:graphic>
          <a:graphicData uri="http://schemas.openxmlformats.org/presentationml/2006/ole">
            <mc:AlternateContent xmlns:mc="http://schemas.openxmlformats.org/markup-compatibility/2006">
              <mc:Choice xmlns:v="urn:schemas-microsoft-com:vml" Requires="v">
                <p:oleObj spid="_x0000_s3090" name="" r:id="rId17" imgW="203200" imgH="228600" progId="Equation.KSEE3">
                  <p:embed/>
                </p:oleObj>
              </mc:Choice>
              <mc:Fallback>
                <p:oleObj name="" r:id="rId17" imgW="203200" imgH="228600" progId="Equation.KSEE3">
                  <p:embed/>
                  <p:pic>
                    <p:nvPicPr>
                      <p:cNvPr id="0" name="图片 2048"/>
                      <p:cNvPicPr/>
                      <p:nvPr/>
                    </p:nvPicPr>
                    <p:blipFill>
                      <a:blip r:embed="rId2"/>
                      <a:stretch>
                        <a:fillRect/>
                      </a:stretch>
                    </p:blipFill>
                    <p:spPr>
                      <a:xfrm>
                        <a:off x="6828155" y="1511300"/>
                        <a:ext cx="286385" cy="321945"/>
                      </a:xfrm>
                      <a:prstGeom prst="rect">
                        <a:avLst/>
                      </a:prstGeom>
                    </p:spPr>
                  </p:pic>
                </p:oleObj>
              </mc:Fallback>
            </mc:AlternateContent>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36550" y="843915"/>
            <a:ext cx="11837670" cy="3784600"/>
          </a:xfrm>
          <a:prstGeom prst="rect">
            <a:avLst/>
          </a:prstGeom>
          <a:noFill/>
        </p:spPr>
        <p:txBody>
          <a:bodyPr wrap="square" rtlCol="0" anchor="t">
            <a:spAutoFit/>
          </a:bodyPr>
          <a:lstStyle/>
          <a:p>
            <a:pPr fontAlgn="auto">
              <a:lnSpc>
                <a:spcPct val="150000"/>
              </a:lnSpc>
            </a:pPr>
            <a:r>
              <a:rPr lang="en-US" altLang="zh-CN" sz="2000" dirty="0">
                <a:latin typeface="宋体" panose="02010600030101010101" pitchFamily="2" charset="-122"/>
                <a:ea typeface="宋体" panose="02010600030101010101" pitchFamily="2" charset="-122"/>
                <a:sym typeface="+mn-ea"/>
              </a:rPr>
              <a:t>    </a:t>
            </a:r>
            <a:r>
              <a:rPr lang="zh-CN" altLang="en-US" sz="2000" dirty="0">
                <a:latin typeface="楷体" panose="02010609060101010101" pitchFamily="49" charset="-122"/>
                <a:ea typeface="楷体" panose="02010609060101010101" pitchFamily="49" charset="-122"/>
                <a:cs typeface="楷体" panose="02010609060101010101" pitchFamily="49" charset="-122"/>
                <a:sym typeface="+mn-ea"/>
              </a:rPr>
              <a:t>考虑电流互感器、电流继电器均有误差，整定时应考虑这些误差并留有裕度，无时限电流速断保护1动作电流整定公式为：</a:t>
            </a:r>
            <a:endParaRPr lang="zh-CN" altLang="en-US" sz="2000" dirty="0">
              <a:latin typeface="楷体" panose="02010609060101010101" pitchFamily="49" charset="-122"/>
              <a:ea typeface="楷体" panose="02010609060101010101" pitchFamily="49" charset="-122"/>
              <a:cs typeface="楷体" panose="02010609060101010101" pitchFamily="49" charset="-122"/>
              <a:sym typeface="+mn-ea"/>
            </a:endParaRPr>
          </a:p>
          <a:p>
            <a:pPr fontAlgn="auto">
              <a:lnSpc>
                <a:spcPct val="150000"/>
              </a:lnSpc>
            </a:pPr>
            <a:r>
              <a:rPr lang="zh-CN" altLang="en-US" sz="2000" dirty="0">
                <a:latin typeface="楷体" panose="02010609060101010101" pitchFamily="49" charset="-122"/>
                <a:ea typeface="楷体" panose="02010609060101010101" pitchFamily="49" charset="-122"/>
                <a:cs typeface="楷体" panose="02010609060101010101" pitchFamily="49" charset="-122"/>
                <a:sym typeface="+mn-ea"/>
              </a:rPr>
              <a:t>    </a:t>
            </a:r>
            <a:endParaRPr lang="zh-CN" altLang="en-US" sz="2000" dirty="0">
              <a:latin typeface="楷体" panose="02010609060101010101" pitchFamily="49" charset="-122"/>
              <a:ea typeface="楷体" panose="02010609060101010101" pitchFamily="49" charset="-122"/>
              <a:cs typeface="楷体" panose="02010609060101010101" pitchFamily="49" charset="-122"/>
              <a:sym typeface="+mn-ea"/>
            </a:endParaRPr>
          </a:p>
          <a:p>
            <a:pPr fontAlgn="auto">
              <a:lnSpc>
                <a:spcPct val="150000"/>
              </a:lnSpc>
            </a:pPr>
            <a:r>
              <a:rPr lang="zh-CN" altLang="en-US" sz="2000" dirty="0">
                <a:latin typeface="楷体" panose="02010609060101010101" pitchFamily="49" charset="-122"/>
                <a:ea typeface="楷体" panose="02010609060101010101" pitchFamily="49" charset="-122"/>
                <a:cs typeface="楷体" panose="02010609060101010101" pitchFamily="49" charset="-122"/>
                <a:sym typeface="+mn-ea"/>
              </a:rPr>
              <a:t>式中，   为可靠系数，考虑短路电流计算误差、电流互感器误差、继电器动作电流误差、短路电流中非周期分量的影响和必要的裕度，一般取1</a:t>
            </a:r>
            <a:r>
              <a:rPr lang="en-US" altLang="zh-CN" sz="2000" dirty="0">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000" dirty="0">
                <a:latin typeface="楷体" panose="02010609060101010101" pitchFamily="49" charset="-122"/>
                <a:ea typeface="楷体" panose="02010609060101010101" pitchFamily="49" charset="-122"/>
                <a:cs typeface="楷体" panose="02010609060101010101" pitchFamily="49" charset="-122"/>
                <a:sym typeface="+mn-ea"/>
              </a:rPr>
              <a:t>2-1.3。</a:t>
            </a:r>
            <a:endParaRPr lang="zh-CN" altLang="en-US" sz="2000" dirty="0">
              <a:latin typeface="楷体" panose="02010609060101010101" pitchFamily="49" charset="-122"/>
              <a:ea typeface="楷体" panose="02010609060101010101" pitchFamily="49" charset="-122"/>
              <a:cs typeface="楷体" panose="02010609060101010101" pitchFamily="49" charset="-122"/>
            </a:endParaRPr>
          </a:p>
          <a:p>
            <a:pPr fontAlgn="auto">
              <a:lnSpc>
                <a:spcPct val="150000"/>
              </a:lnSpc>
            </a:pPr>
            <a:r>
              <a:rPr lang="zh-CN" altLang="en-US" sz="2000" dirty="0">
                <a:latin typeface="楷体" panose="02010609060101010101" pitchFamily="49" charset="-122"/>
                <a:ea typeface="楷体" panose="02010609060101010101" pitchFamily="49" charset="-122"/>
                <a:cs typeface="楷体" panose="02010609060101010101" pitchFamily="49" charset="-122"/>
                <a:sym typeface="+mn-ea"/>
              </a:rPr>
              <a:t>    由图</a:t>
            </a:r>
            <a:r>
              <a:rPr lang="en-US" altLang="zh-CN" sz="2000" dirty="0">
                <a:latin typeface="楷体" panose="02010609060101010101" pitchFamily="49" charset="-122"/>
                <a:ea typeface="楷体" panose="02010609060101010101" pitchFamily="49" charset="-122"/>
                <a:cs typeface="楷体" panose="02010609060101010101" pitchFamily="49" charset="-122"/>
                <a:sym typeface="+mn-ea"/>
              </a:rPr>
              <a:t>2</a:t>
            </a:r>
            <a:r>
              <a:rPr lang="zh-CN" altLang="en-US" sz="2000" dirty="0">
                <a:latin typeface="楷体" panose="02010609060101010101" pitchFamily="49" charset="-122"/>
                <a:ea typeface="楷体" panose="02010609060101010101" pitchFamily="49" charset="-122"/>
                <a:cs typeface="楷体" panose="02010609060101010101" pitchFamily="49" charset="-122"/>
                <a:sym typeface="+mn-ea"/>
              </a:rPr>
              <a:t>可以看出，动作电流大于最大的外部短路电流，最大运行方式下MQ段发生三相短路时短路电流大于动作电流，保护动作，这个区域称为保护动作区。电流保护的保护区是变化的，短路电流水平降低时保护区缩短，如最小运行方式下发生两相短路时保护区变为MR。</a:t>
            </a:r>
            <a:endParaRPr lang="zh-CN" altLang="en-US" sz="2000" dirty="0">
              <a:latin typeface="楷体" panose="02010609060101010101" pitchFamily="49" charset="-122"/>
              <a:ea typeface="楷体" panose="02010609060101010101" pitchFamily="49" charset="-122"/>
              <a:cs typeface="楷体" panose="02010609060101010101" pitchFamily="49" charset="-122"/>
            </a:endParaRPr>
          </a:p>
        </p:txBody>
      </p:sp>
      <p:graphicFrame>
        <p:nvGraphicFramePr>
          <p:cNvPr id="12" name="对象 11">
            <a:hlinkClick r:id="" action="ppaction://ole?verb=0"/>
          </p:cNvPr>
          <p:cNvGraphicFramePr>
            <a:graphicFrameLocks noChangeAspect="1"/>
          </p:cNvGraphicFramePr>
          <p:nvPr/>
        </p:nvGraphicFramePr>
        <p:xfrm>
          <a:off x="3134995" y="1758315"/>
          <a:ext cx="2141855" cy="509270"/>
        </p:xfrm>
        <a:graphic>
          <a:graphicData uri="http://schemas.openxmlformats.org/presentationml/2006/ole">
            <mc:AlternateContent xmlns:mc="http://schemas.openxmlformats.org/markup-compatibility/2006">
              <mc:Choice xmlns:v="urn:schemas-microsoft-com:vml" Requires="v">
                <p:oleObj spid="_x0000_s4099" name="" r:id="rId1" imgW="1016000" imgH="241300" progId="Equation.KSEE3">
                  <p:embed/>
                </p:oleObj>
              </mc:Choice>
              <mc:Fallback>
                <p:oleObj name="" r:id="rId1" imgW="1016000" imgH="241300" progId="Equation.KSEE3">
                  <p:embed/>
                  <p:pic>
                    <p:nvPicPr>
                      <p:cNvPr id="0" name="图片 2054"/>
                      <p:cNvPicPr/>
                      <p:nvPr/>
                    </p:nvPicPr>
                    <p:blipFill>
                      <a:blip r:embed="rId2"/>
                      <a:stretch>
                        <a:fillRect/>
                      </a:stretch>
                    </p:blipFill>
                    <p:spPr>
                      <a:xfrm>
                        <a:off x="3134995" y="1758315"/>
                        <a:ext cx="2141855" cy="509270"/>
                      </a:xfrm>
                      <a:prstGeom prst="rect">
                        <a:avLst/>
                      </a:prstGeom>
                    </p:spPr>
                  </p:pic>
                </p:oleObj>
              </mc:Fallback>
            </mc:AlternateContent>
          </a:graphicData>
        </a:graphic>
      </p:graphicFrame>
      <p:graphicFrame>
        <p:nvGraphicFramePr>
          <p:cNvPr id="3" name="对象 2">
            <a:hlinkClick r:id="" action="ppaction://ole?verb=0"/>
          </p:cNvPr>
          <p:cNvGraphicFramePr>
            <a:graphicFrameLocks noChangeAspect="1"/>
          </p:cNvGraphicFramePr>
          <p:nvPr/>
        </p:nvGraphicFramePr>
        <p:xfrm>
          <a:off x="1120140" y="2379345"/>
          <a:ext cx="394335" cy="394335"/>
        </p:xfrm>
        <a:graphic>
          <a:graphicData uri="http://schemas.openxmlformats.org/presentationml/2006/ole">
            <mc:AlternateContent xmlns:mc="http://schemas.openxmlformats.org/markup-compatibility/2006">
              <mc:Choice xmlns:v="urn:schemas-microsoft-com:vml" Requires="v">
                <p:oleObj spid="_x0000_s4100" name="" r:id="rId3" imgW="228600" imgH="228600" progId="Equation.KSEE3">
                  <p:embed/>
                </p:oleObj>
              </mc:Choice>
              <mc:Fallback>
                <p:oleObj name="" r:id="rId3" imgW="228600" imgH="228600" progId="Equation.KSEE3">
                  <p:embed/>
                  <p:pic>
                    <p:nvPicPr>
                      <p:cNvPr id="0" name="图片 3072"/>
                      <p:cNvPicPr/>
                      <p:nvPr/>
                    </p:nvPicPr>
                    <p:blipFill>
                      <a:blip r:embed="rId4"/>
                      <a:stretch>
                        <a:fillRect/>
                      </a:stretch>
                    </p:blipFill>
                    <p:spPr>
                      <a:xfrm>
                        <a:off x="1120140" y="2379345"/>
                        <a:ext cx="394335" cy="394335"/>
                      </a:xfrm>
                      <a:prstGeom prst="rect">
                        <a:avLst/>
                      </a:prstGeom>
                    </p:spPr>
                  </p:pic>
                </p:oleObj>
              </mc:Fallback>
            </mc:AlternateContent>
          </a:graphicData>
        </a:graphic>
      </p:graphicFrame>
      <p:pic>
        <p:nvPicPr>
          <p:cNvPr id="5" name="图片 4"/>
          <p:cNvPicPr>
            <a:picLocks noChangeAspect="1"/>
          </p:cNvPicPr>
          <p:nvPr/>
        </p:nvPicPr>
        <p:blipFill>
          <a:blip r:embed="rId5"/>
          <a:stretch>
            <a:fillRect/>
          </a:stretch>
        </p:blipFill>
        <p:spPr>
          <a:xfrm>
            <a:off x="4273534" y="4868918"/>
            <a:ext cx="4124325" cy="1666875"/>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4" name="组合 113"/>
          <p:cNvGrpSpPr/>
          <p:nvPr/>
        </p:nvGrpSpPr>
        <p:grpSpPr>
          <a:xfrm>
            <a:off x="2072005" y="2454910"/>
            <a:ext cx="4759961" cy="3418840"/>
            <a:chOff x="2852" y="2759"/>
            <a:chExt cx="14337" cy="7092"/>
          </a:xfrm>
        </p:grpSpPr>
        <p:cxnSp>
          <p:nvCxnSpPr>
            <p:cNvPr id="40" name="直接连接符 39"/>
            <p:cNvCxnSpPr/>
            <p:nvPr/>
          </p:nvCxnSpPr>
          <p:spPr>
            <a:xfrm flipV="1">
              <a:off x="3184" y="2765"/>
              <a:ext cx="2272" cy="1"/>
            </a:xfrm>
            <a:prstGeom prst="line">
              <a:avLst/>
            </a:prstGeom>
            <a:ln>
              <a:solidFill>
                <a:schemeClr val="tx1"/>
              </a:solidFill>
            </a:ln>
          </p:spPr>
          <p:style>
            <a:lnRef idx="3">
              <a:schemeClr val="dk1"/>
            </a:lnRef>
            <a:fillRef idx="0">
              <a:schemeClr val="dk1"/>
            </a:fillRef>
            <a:effectRef idx="2">
              <a:schemeClr val="dk1"/>
            </a:effectRef>
            <a:fontRef idx="minor">
              <a:schemeClr val="tx1"/>
            </a:fontRef>
          </p:style>
        </p:cxnSp>
        <p:cxnSp>
          <p:nvCxnSpPr>
            <p:cNvPr id="41" name="直接连接符 40"/>
            <p:cNvCxnSpPr/>
            <p:nvPr/>
          </p:nvCxnSpPr>
          <p:spPr>
            <a:xfrm>
              <a:off x="4038" y="2759"/>
              <a:ext cx="3" cy="1656"/>
            </a:xfrm>
            <a:prstGeom prst="line">
              <a:avLst/>
            </a:prstGeom>
            <a:ln>
              <a:solidFill>
                <a:schemeClr val="tx1"/>
              </a:solidFill>
            </a:ln>
          </p:spPr>
          <p:style>
            <a:lnRef idx="3">
              <a:schemeClr val="dk1"/>
            </a:lnRef>
            <a:fillRef idx="0">
              <a:schemeClr val="dk1"/>
            </a:fillRef>
            <a:effectRef idx="2">
              <a:schemeClr val="dk1"/>
            </a:effectRef>
            <a:fontRef idx="minor">
              <a:schemeClr val="tx1"/>
            </a:fontRef>
          </p:style>
        </p:cxnSp>
        <p:grpSp>
          <p:nvGrpSpPr>
            <p:cNvPr id="42" name="组合 41"/>
            <p:cNvGrpSpPr/>
            <p:nvPr/>
          </p:nvGrpSpPr>
          <p:grpSpPr>
            <a:xfrm rot="2760000">
              <a:off x="3958" y="4333"/>
              <a:ext cx="161" cy="279"/>
              <a:chOff x="5736" y="3137"/>
              <a:chExt cx="120" cy="120"/>
            </a:xfrm>
          </p:grpSpPr>
          <p:cxnSp>
            <p:nvCxnSpPr>
              <p:cNvPr id="43" name="直接连接符 42"/>
              <p:cNvCxnSpPr/>
              <p:nvPr/>
            </p:nvCxnSpPr>
            <p:spPr>
              <a:xfrm>
                <a:off x="5796" y="3137"/>
                <a:ext cx="0" cy="120"/>
              </a:xfrm>
              <a:prstGeom prst="line">
                <a:avLst/>
              </a:prstGeom>
              <a:ln>
                <a:solidFill>
                  <a:schemeClr val="tx1"/>
                </a:solidFill>
              </a:ln>
            </p:spPr>
            <p:style>
              <a:lnRef idx="3">
                <a:schemeClr val="dk1"/>
              </a:lnRef>
              <a:fillRef idx="0">
                <a:schemeClr val="dk1"/>
              </a:fillRef>
              <a:effectRef idx="2">
                <a:schemeClr val="dk1"/>
              </a:effectRef>
              <a:fontRef idx="minor">
                <a:schemeClr val="tx1"/>
              </a:fontRef>
            </p:style>
          </p:cxnSp>
          <p:cxnSp>
            <p:nvCxnSpPr>
              <p:cNvPr id="44" name="直接连接符 43"/>
              <p:cNvCxnSpPr/>
              <p:nvPr/>
            </p:nvCxnSpPr>
            <p:spPr>
              <a:xfrm>
                <a:off x="5736" y="3197"/>
                <a:ext cx="120" cy="0"/>
              </a:xfrm>
              <a:prstGeom prst="line">
                <a:avLst/>
              </a:prstGeom>
              <a:ln>
                <a:solidFill>
                  <a:schemeClr val="tx1"/>
                </a:solidFill>
              </a:ln>
            </p:spPr>
            <p:style>
              <a:lnRef idx="3">
                <a:schemeClr val="dk1"/>
              </a:lnRef>
              <a:fillRef idx="0">
                <a:schemeClr val="dk1"/>
              </a:fillRef>
              <a:effectRef idx="2">
                <a:schemeClr val="dk1"/>
              </a:effectRef>
              <a:fontRef idx="minor">
                <a:schemeClr val="tx1"/>
              </a:fontRef>
            </p:style>
          </p:cxnSp>
        </p:grpSp>
        <p:cxnSp>
          <p:nvCxnSpPr>
            <p:cNvPr id="45" name="直接连接符 44"/>
            <p:cNvCxnSpPr/>
            <p:nvPr/>
          </p:nvCxnSpPr>
          <p:spPr>
            <a:xfrm flipH="1">
              <a:off x="4021" y="4950"/>
              <a:ext cx="17" cy="4901"/>
            </a:xfrm>
            <a:prstGeom prst="line">
              <a:avLst/>
            </a:prstGeom>
            <a:ln>
              <a:solidFill>
                <a:schemeClr val="tx1"/>
              </a:solidFill>
            </a:ln>
          </p:spPr>
          <p:style>
            <a:lnRef idx="3">
              <a:schemeClr val="dk1"/>
            </a:lnRef>
            <a:fillRef idx="0">
              <a:schemeClr val="dk1"/>
            </a:fillRef>
            <a:effectRef idx="2">
              <a:schemeClr val="dk1"/>
            </a:effectRef>
            <a:fontRef idx="minor">
              <a:schemeClr val="tx1"/>
            </a:fontRef>
          </p:style>
        </p:cxnSp>
        <p:sp>
          <p:nvSpPr>
            <p:cNvPr id="47" name="空心弧 46"/>
            <p:cNvSpPr/>
            <p:nvPr/>
          </p:nvSpPr>
          <p:spPr>
            <a:xfrm rot="15900000">
              <a:off x="3670" y="7958"/>
              <a:ext cx="401" cy="1343"/>
            </a:xfrm>
            <a:prstGeom prst="blockArc">
              <a:avLst>
                <a:gd name="adj1" fmla="val 10509059"/>
                <a:gd name="adj2" fmla="val 551085"/>
                <a:gd name="adj3" fmla="val 0"/>
              </a:avLst>
            </a:prstGeom>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solidFill>
                  <a:schemeClr val="tx1"/>
                </a:solidFill>
              </a:endParaRPr>
            </a:p>
          </p:txBody>
        </p:sp>
        <p:sp>
          <p:nvSpPr>
            <p:cNvPr id="48" name="空心弧 47"/>
            <p:cNvSpPr/>
            <p:nvPr/>
          </p:nvSpPr>
          <p:spPr>
            <a:xfrm rot="15900000">
              <a:off x="3664" y="7535"/>
              <a:ext cx="403" cy="1384"/>
            </a:xfrm>
            <a:prstGeom prst="blockArc">
              <a:avLst>
                <a:gd name="adj1" fmla="val 10509059"/>
                <a:gd name="adj2" fmla="val 551085"/>
                <a:gd name="adj3" fmla="val 0"/>
              </a:avLst>
            </a:prstGeom>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solidFill>
                  <a:schemeClr val="tx1"/>
                </a:solidFill>
              </a:endParaRPr>
            </a:p>
          </p:txBody>
        </p:sp>
        <p:cxnSp>
          <p:nvCxnSpPr>
            <p:cNvPr id="49" name="直接连接符 48"/>
            <p:cNvCxnSpPr/>
            <p:nvPr/>
          </p:nvCxnSpPr>
          <p:spPr>
            <a:xfrm>
              <a:off x="3918" y="8007"/>
              <a:ext cx="3584" cy="8"/>
            </a:xfrm>
            <a:prstGeom prst="line">
              <a:avLst/>
            </a:prstGeom>
            <a:ln>
              <a:solidFill>
                <a:schemeClr val="tx1"/>
              </a:solidFill>
            </a:ln>
          </p:spPr>
          <p:style>
            <a:lnRef idx="3">
              <a:schemeClr val="dk1"/>
            </a:lnRef>
            <a:fillRef idx="0">
              <a:schemeClr val="dk1"/>
            </a:fillRef>
            <a:effectRef idx="2">
              <a:schemeClr val="dk1"/>
            </a:effectRef>
            <a:fontRef idx="minor">
              <a:schemeClr val="tx1"/>
            </a:fontRef>
          </p:style>
        </p:cxnSp>
        <p:cxnSp>
          <p:nvCxnSpPr>
            <p:cNvPr id="53" name="直接连接符 52"/>
            <p:cNvCxnSpPr/>
            <p:nvPr/>
          </p:nvCxnSpPr>
          <p:spPr>
            <a:xfrm flipH="1">
              <a:off x="7479" y="7654"/>
              <a:ext cx="23" cy="389"/>
            </a:xfrm>
            <a:prstGeom prst="line">
              <a:avLst/>
            </a:prstGeom>
            <a:ln>
              <a:solidFill>
                <a:schemeClr val="tx1"/>
              </a:solidFill>
            </a:ln>
          </p:spPr>
          <p:style>
            <a:lnRef idx="3">
              <a:schemeClr val="dk1"/>
            </a:lnRef>
            <a:fillRef idx="0">
              <a:schemeClr val="dk1"/>
            </a:fillRef>
            <a:effectRef idx="2">
              <a:schemeClr val="dk1"/>
            </a:effectRef>
            <a:fontRef idx="minor">
              <a:schemeClr val="tx1"/>
            </a:fontRef>
          </p:style>
        </p:cxnSp>
        <p:cxnSp>
          <p:nvCxnSpPr>
            <p:cNvPr id="54" name="直接连接符 53"/>
            <p:cNvCxnSpPr/>
            <p:nvPr/>
          </p:nvCxnSpPr>
          <p:spPr>
            <a:xfrm flipH="1">
              <a:off x="8152" y="7654"/>
              <a:ext cx="23" cy="1206"/>
            </a:xfrm>
            <a:prstGeom prst="line">
              <a:avLst/>
            </a:prstGeom>
          </p:spPr>
          <p:style>
            <a:lnRef idx="3">
              <a:schemeClr val="dk1"/>
            </a:lnRef>
            <a:fillRef idx="0">
              <a:schemeClr val="dk1"/>
            </a:fillRef>
            <a:effectRef idx="2">
              <a:schemeClr val="dk1"/>
            </a:effectRef>
            <a:fontRef idx="minor">
              <a:schemeClr val="tx1"/>
            </a:fontRef>
          </p:style>
        </p:cxnSp>
        <p:cxnSp>
          <p:nvCxnSpPr>
            <p:cNvPr id="55" name="直接连接符 54"/>
            <p:cNvCxnSpPr/>
            <p:nvPr/>
          </p:nvCxnSpPr>
          <p:spPr>
            <a:xfrm>
              <a:off x="3941" y="8827"/>
              <a:ext cx="4235" cy="5"/>
            </a:xfrm>
            <a:prstGeom prst="line">
              <a:avLst/>
            </a:prstGeom>
          </p:spPr>
          <p:style>
            <a:lnRef idx="3">
              <a:schemeClr val="dk1"/>
            </a:lnRef>
            <a:fillRef idx="0">
              <a:schemeClr val="dk1"/>
            </a:fillRef>
            <a:effectRef idx="2">
              <a:schemeClr val="dk1"/>
            </a:effectRef>
            <a:fontRef idx="minor">
              <a:schemeClr val="tx1"/>
            </a:fontRef>
          </p:style>
        </p:cxnSp>
        <p:cxnSp>
          <p:nvCxnSpPr>
            <p:cNvPr id="56" name="直接连接符 55"/>
            <p:cNvCxnSpPr/>
            <p:nvPr/>
          </p:nvCxnSpPr>
          <p:spPr>
            <a:xfrm>
              <a:off x="6608" y="6694"/>
              <a:ext cx="999" cy="8"/>
            </a:xfrm>
            <a:prstGeom prst="line">
              <a:avLst/>
            </a:prstGeom>
          </p:spPr>
          <p:style>
            <a:lnRef idx="3">
              <a:schemeClr val="dk1"/>
            </a:lnRef>
            <a:fillRef idx="0">
              <a:schemeClr val="dk1"/>
            </a:fillRef>
            <a:effectRef idx="2">
              <a:schemeClr val="dk1"/>
            </a:effectRef>
            <a:fontRef idx="minor">
              <a:schemeClr val="tx1"/>
            </a:fontRef>
          </p:style>
        </p:cxnSp>
        <p:grpSp>
          <p:nvGrpSpPr>
            <p:cNvPr id="58" name="组合 57"/>
            <p:cNvGrpSpPr/>
            <p:nvPr/>
          </p:nvGrpSpPr>
          <p:grpSpPr>
            <a:xfrm rot="2760000">
              <a:off x="7573" y="6559"/>
              <a:ext cx="161" cy="279"/>
              <a:chOff x="5736" y="3137"/>
              <a:chExt cx="120" cy="120"/>
            </a:xfrm>
          </p:grpSpPr>
          <p:cxnSp>
            <p:nvCxnSpPr>
              <p:cNvPr id="59" name="直接连接符 58"/>
              <p:cNvCxnSpPr/>
              <p:nvPr/>
            </p:nvCxnSpPr>
            <p:spPr>
              <a:xfrm>
                <a:off x="5796" y="3137"/>
                <a:ext cx="0" cy="120"/>
              </a:xfrm>
              <a:prstGeom prst="line">
                <a:avLst/>
              </a:prstGeom>
            </p:spPr>
            <p:style>
              <a:lnRef idx="3">
                <a:schemeClr val="dk1"/>
              </a:lnRef>
              <a:fillRef idx="0">
                <a:schemeClr val="dk1"/>
              </a:fillRef>
              <a:effectRef idx="2">
                <a:schemeClr val="dk1"/>
              </a:effectRef>
              <a:fontRef idx="minor">
                <a:schemeClr val="tx1"/>
              </a:fontRef>
            </p:style>
          </p:cxnSp>
          <p:cxnSp>
            <p:nvCxnSpPr>
              <p:cNvPr id="60" name="直接连接符 59"/>
              <p:cNvCxnSpPr/>
              <p:nvPr/>
            </p:nvCxnSpPr>
            <p:spPr>
              <a:xfrm>
                <a:off x="5736" y="3197"/>
                <a:ext cx="120" cy="0"/>
              </a:xfrm>
              <a:prstGeom prst="line">
                <a:avLst/>
              </a:prstGeom>
            </p:spPr>
            <p:style>
              <a:lnRef idx="3">
                <a:schemeClr val="dk1"/>
              </a:lnRef>
              <a:fillRef idx="0">
                <a:schemeClr val="dk1"/>
              </a:fillRef>
              <a:effectRef idx="2">
                <a:schemeClr val="dk1"/>
              </a:effectRef>
              <a:fontRef idx="minor">
                <a:schemeClr val="tx1"/>
              </a:fontRef>
            </p:style>
          </p:cxnSp>
        </p:grpSp>
        <p:cxnSp>
          <p:nvCxnSpPr>
            <p:cNvPr id="61" name="直接连接符 60"/>
            <p:cNvCxnSpPr/>
            <p:nvPr/>
          </p:nvCxnSpPr>
          <p:spPr>
            <a:xfrm>
              <a:off x="8292" y="6686"/>
              <a:ext cx="813" cy="3"/>
            </a:xfrm>
            <a:prstGeom prst="line">
              <a:avLst/>
            </a:prstGeom>
          </p:spPr>
          <p:style>
            <a:lnRef idx="3">
              <a:schemeClr val="dk1"/>
            </a:lnRef>
            <a:fillRef idx="0">
              <a:schemeClr val="dk1"/>
            </a:fillRef>
            <a:effectRef idx="2">
              <a:schemeClr val="dk1"/>
            </a:effectRef>
            <a:fontRef idx="minor">
              <a:schemeClr val="tx1"/>
            </a:fontRef>
          </p:style>
        </p:cxnSp>
        <p:cxnSp>
          <p:nvCxnSpPr>
            <p:cNvPr id="62" name="直接连接符 61"/>
            <p:cNvCxnSpPr/>
            <p:nvPr/>
          </p:nvCxnSpPr>
          <p:spPr>
            <a:xfrm flipH="1">
              <a:off x="7607" y="6686"/>
              <a:ext cx="836" cy="228"/>
            </a:xfrm>
            <a:prstGeom prst="line">
              <a:avLst/>
            </a:prstGeom>
          </p:spPr>
          <p:style>
            <a:lnRef idx="3">
              <a:schemeClr val="dk1"/>
            </a:lnRef>
            <a:fillRef idx="0">
              <a:schemeClr val="dk1"/>
            </a:fillRef>
            <a:effectRef idx="2">
              <a:schemeClr val="dk1"/>
            </a:effectRef>
            <a:fontRef idx="minor">
              <a:schemeClr val="tx1"/>
            </a:fontRef>
          </p:style>
        </p:cxnSp>
        <p:cxnSp>
          <p:nvCxnSpPr>
            <p:cNvPr id="63" name="直接连接符 62"/>
            <p:cNvCxnSpPr/>
            <p:nvPr/>
          </p:nvCxnSpPr>
          <p:spPr>
            <a:xfrm>
              <a:off x="9996" y="6702"/>
              <a:ext cx="793" cy="14"/>
            </a:xfrm>
            <a:prstGeom prst="line">
              <a:avLst/>
            </a:prstGeom>
          </p:spPr>
          <p:style>
            <a:lnRef idx="3">
              <a:schemeClr val="dk1"/>
            </a:lnRef>
            <a:fillRef idx="0">
              <a:schemeClr val="dk1"/>
            </a:fillRef>
            <a:effectRef idx="2">
              <a:schemeClr val="dk1"/>
            </a:effectRef>
            <a:fontRef idx="minor">
              <a:schemeClr val="tx1"/>
            </a:fontRef>
          </p:style>
        </p:cxnSp>
        <p:grpSp>
          <p:nvGrpSpPr>
            <p:cNvPr id="64" name="组合 63"/>
            <p:cNvGrpSpPr/>
            <p:nvPr/>
          </p:nvGrpSpPr>
          <p:grpSpPr>
            <a:xfrm rot="2760000">
              <a:off x="10755" y="6572"/>
              <a:ext cx="161" cy="279"/>
              <a:chOff x="5736" y="3137"/>
              <a:chExt cx="120" cy="120"/>
            </a:xfrm>
          </p:grpSpPr>
          <p:cxnSp>
            <p:nvCxnSpPr>
              <p:cNvPr id="65" name="直接连接符 64"/>
              <p:cNvCxnSpPr/>
              <p:nvPr/>
            </p:nvCxnSpPr>
            <p:spPr>
              <a:xfrm>
                <a:off x="5796" y="3137"/>
                <a:ext cx="0" cy="120"/>
              </a:xfrm>
              <a:prstGeom prst="line">
                <a:avLst/>
              </a:prstGeom>
            </p:spPr>
            <p:style>
              <a:lnRef idx="3">
                <a:schemeClr val="dk1"/>
              </a:lnRef>
              <a:fillRef idx="0">
                <a:schemeClr val="dk1"/>
              </a:fillRef>
              <a:effectRef idx="2">
                <a:schemeClr val="dk1"/>
              </a:effectRef>
              <a:fontRef idx="minor">
                <a:schemeClr val="tx1"/>
              </a:fontRef>
            </p:style>
          </p:cxnSp>
          <p:cxnSp>
            <p:nvCxnSpPr>
              <p:cNvPr id="66" name="直接连接符 65"/>
              <p:cNvCxnSpPr/>
              <p:nvPr/>
            </p:nvCxnSpPr>
            <p:spPr>
              <a:xfrm>
                <a:off x="5736" y="3197"/>
                <a:ext cx="120" cy="0"/>
              </a:xfrm>
              <a:prstGeom prst="line">
                <a:avLst/>
              </a:prstGeom>
            </p:spPr>
            <p:style>
              <a:lnRef idx="3">
                <a:schemeClr val="dk1"/>
              </a:lnRef>
              <a:fillRef idx="0">
                <a:schemeClr val="dk1"/>
              </a:fillRef>
              <a:effectRef idx="2">
                <a:schemeClr val="dk1"/>
              </a:effectRef>
              <a:fontRef idx="minor">
                <a:schemeClr val="tx1"/>
              </a:fontRef>
            </p:style>
          </p:cxnSp>
        </p:grpSp>
        <p:cxnSp>
          <p:nvCxnSpPr>
            <p:cNvPr id="67" name="直接连接符 66"/>
            <p:cNvCxnSpPr/>
            <p:nvPr/>
          </p:nvCxnSpPr>
          <p:spPr>
            <a:xfrm flipV="1">
              <a:off x="11474" y="6689"/>
              <a:ext cx="720" cy="11"/>
            </a:xfrm>
            <a:prstGeom prst="line">
              <a:avLst/>
            </a:prstGeom>
          </p:spPr>
          <p:style>
            <a:lnRef idx="3">
              <a:schemeClr val="dk1"/>
            </a:lnRef>
            <a:fillRef idx="0">
              <a:schemeClr val="dk1"/>
            </a:fillRef>
            <a:effectRef idx="2">
              <a:schemeClr val="dk1"/>
            </a:effectRef>
            <a:fontRef idx="minor">
              <a:schemeClr val="tx1"/>
            </a:fontRef>
          </p:style>
        </p:cxnSp>
        <p:cxnSp>
          <p:nvCxnSpPr>
            <p:cNvPr id="68" name="直接连接符 67"/>
            <p:cNvCxnSpPr/>
            <p:nvPr/>
          </p:nvCxnSpPr>
          <p:spPr>
            <a:xfrm flipH="1">
              <a:off x="10789" y="6700"/>
              <a:ext cx="836" cy="228"/>
            </a:xfrm>
            <a:prstGeom prst="line">
              <a:avLst/>
            </a:prstGeom>
          </p:spPr>
          <p:style>
            <a:lnRef idx="3">
              <a:schemeClr val="dk1"/>
            </a:lnRef>
            <a:fillRef idx="0">
              <a:schemeClr val="dk1"/>
            </a:fillRef>
            <a:effectRef idx="2">
              <a:schemeClr val="dk1"/>
            </a:effectRef>
            <a:fontRef idx="minor">
              <a:schemeClr val="tx1"/>
            </a:fontRef>
          </p:style>
        </p:cxnSp>
        <p:cxnSp>
          <p:nvCxnSpPr>
            <p:cNvPr id="69" name="直接连接符 68"/>
            <p:cNvCxnSpPr/>
            <p:nvPr/>
          </p:nvCxnSpPr>
          <p:spPr>
            <a:xfrm flipV="1">
              <a:off x="13195" y="6729"/>
              <a:ext cx="382" cy="39"/>
            </a:xfrm>
            <a:prstGeom prst="line">
              <a:avLst/>
            </a:prstGeom>
          </p:spPr>
          <p:style>
            <a:lnRef idx="3">
              <a:schemeClr val="dk1"/>
            </a:lnRef>
            <a:fillRef idx="0">
              <a:schemeClr val="dk1"/>
            </a:fillRef>
            <a:effectRef idx="2">
              <a:schemeClr val="dk1"/>
            </a:effectRef>
            <a:fontRef idx="minor">
              <a:schemeClr val="tx1"/>
            </a:fontRef>
          </p:style>
        </p:cxnSp>
        <p:grpSp>
          <p:nvGrpSpPr>
            <p:cNvPr id="70" name="组合 69"/>
            <p:cNvGrpSpPr/>
            <p:nvPr/>
          </p:nvGrpSpPr>
          <p:grpSpPr>
            <a:xfrm rot="2760000">
              <a:off x="13543" y="6586"/>
              <a:ext cx="161" cy="279"/>
              <a:chOff x="5736" y="3137"/>
              <a:chExt cx="120" cy="120"/>
            </a:xfrm>
          </p:grpSpPr>
          <p:cxnSp>
            <p:nvCxnSpPr>
              <p:cNvPr id="71" name="直接连接符 70"/>
              <p:cNvCxnSpPr/>
              <p:nvPr/>
            </p:nvCxnSpPr>
            <p:spPr>
              <a:xfrm>
                <a:off x="5796" y="3137"/>
                <a:ext cx="0" cy="120"/>
              </a:xfrm>
              <a:prstGeom prst="line">
                <a:avLst/>
              </a:prstGeom>
            </p:spPr>
            <p:style>
              <a:lnRef idx="3">
                <a:schemeClr val="dk1"/>
              </a:lnRef>
              <a:fillRef idx="0">
                <a:schemeClr val="dk1"/>
              </a:fillRef>
              <a:effectRef idx="2">
                <a:schemeClr val="dk1"/>
              </a:effectRef>
              <a:fontRef idx="minor">
                <a:schemeClr val="tx1"/>
              </a:fontRef>
            </p:style>
          </p:cxnSp>
          <p:cxnSp>
            <p:nvCxnSpPr>
              <p:cNvPr id="72" name="直接连接符 71"/>
              <p:cNvCxnSpPr/>
              <p:nvPr/>
            </p:nvCxnSpPr>
            <p:spPr>
              <a:xfrm>
                <a:off x="5736" y="3197"/>
                <a:ext cx="120" cy="0"/>
              </a:xfrm>
              <a:prstGeom prst="line">
                <a:avLst/>
              </a:prstGeom>
            </p:spPr>
            <p:style>
              <a:lnRef idx="3">
                <a:schemeClr val="dk1"/>
              </a:lnRef>
              <a:fillRef idx="0">
                <a:schemeClr val="dk1"/>
              </a:fillRef>
              <a:effectRef idx="2">
                <a:schemeClr val="dk1"/>
              </a:effectRef>
              <a:fontRef idx="minor">
                <a:schemeClr val="tx1"/>
              </a:fontRef>
            </p:style>
          </p:cxnSp>
        </p:grpSp>
        <p:cxnSp>
          <p:nvCxnSpPr>
            <p:cNvPr id="73" name="直接连接符 72"/>
            <p:cNvCxnSpPr/>
            <p:nvPr/>
          </p:nvCxnSpPr>
          <p:spPr>
            <a:xfrm>
              <a:off x="14262" y="6713"/>
              <a:ext cx="999" cy="8"/>
            </a:xfrm>
            <a:prstGeom prst="line">
              <a:avLst/>
            </a:prstGeom>
          </p:spPr>
          <p:style>
            <a:lnRef idx="3">
              <a:schemeClr val="dk1"/>
            </a:lnRef>
            <a:fillRef idx="0">
              <a:schemeClr val="dk1"/>
            </a:fillRef>
            <a:effectRef idx="2">
              <a:schemeClr val="dk1"/>
            </a:effectRef>
            <a:fontRef idx="minor">
              <a:schemeClr val="tx1"/>
            </a:fontRef>
          </p:style>
        </p:cxnSp>
        <p:cxnSp>
          <p:nvCxnSpPr>
            <p:cNvPr id="74" name="直接连接符 73"/>
            <p:cNvCxnSpPr/>
            <p:nvPr/>
          </p:nvCxnSpPr>
          <p:spPr>
            <a:xfrm flipH="1">
              <a:off x="13577" y="6713"/>
              <a:ext cx="836" cy="228"/>
            </a:xfrm>
            <a:prstGeom prst="line">
              <a:avLst/>
            </a:prstGeom>
          </p:spPr>
          <p:style>
            <a:lnRef idx="3">
              <a:schemeClr val="dk1"/>
            </a:lnRef>
            <a:fillRef idx="0">
              <a:schemeClr val="dk1"/>
            </a:fillRef>
            <a:effectRef idx="2">
              <a:schemeClr val="dk1"/>
            </a:effectRef>
            <a:fontRef idx="minor">
              <a:schemeClr val="tx1"/>
            </a:fontRef>
          </p:style>
        </p:cxnSp>
        <p:cxnSp>
          <p:nvCxnSpPr>
            <p:cNvPr id="75" name="直接连接符 74"/>
            <p:cNvCxnSpPr/>
            <p:nvPr/>
          </p:nvCxnSpPr>
          <p:spPr>
            <a:xfrm>
              <a:off x="9047" y="6702"/>
              <a:ext cx="12" cy="2171"/>
            </a:xfrm>
            <a:prstGeom prst="line">
              <a:avLst/>
            </a:prstGeom>
          </p:spPr>
          <p:style>
            <a:lnRef idx="3">
              <a:schemeClr val="dk1"/>
            </a:lnRef>
            <a:fillRef idx="0">
              <a:schemeClr val="dk1"/>
            </a:fillRef>
            <a:effectRef idx="2">
              <a:schemeClr val="dk1"/>
            </a:effectRef>
            <a:fontRef idx="minor">
              <a:schemeClr val="tx1"/>
            </a:fontRef>
          </p:style>
        </p:cxnSp>
        <p:cxnSp>
          <p:nvCxnSpPr>
            <p:cNvPr id="76" name="直接连接符 75"/>
            <p:cNvCxnSpPr/>
            <p:nvPr/>
          </p:nvCxnSpPr>
          <p:spPr>
            <a:xfrm flipV="1">
              <a:off x="9035" y="8846"/>
              <a:ext cx="1603" cy="8"/>
            </a:xfrm>
            <a:prstGeom prst="line">
              <a:avLst/>
            </a:prstGeom>
          </p:spPr>
          <p:style>
            <a:lnRef idx="3">
              <a:schemeClr val="dk1"/>
            </a:lnRef>
            <a:fillRef idx="0">
              <a:schemeClr val="dk1"/>
            </a:fillRef>
            <a:effectRef idx="2">
              <a:schemeClr val="dk1"/>
            </a:effectRef>
            <a:fontRef idx="minor">
              <a:schemeClr val="tx1"/>
            </a:fontRef>
          </p:style>
        </p:cxnSp>
        <p:cxnSp>
          <p:nvCxnSpPr>
            <p:cNvPr id="77" name="直接连接符 76"/>
            <p:cNvCxnSpPr/>
            <p:nvPr/>
          </p:nvCxnSpPr>
          <p:spPr>
            <a:xfrm flipH="1">
              <a:off x="10626" y="7680"/>
              <a:ext cx="35" cy="1193"/>
            </a:xfrm>
            <a:prstGeom prst="line">
              <a:avLst/>
            </a:prstGeom>
          </p:spPr>
          <p:style>
            <a:lnRef idx="3">
              <a:schemeClr val="dk1"/>
            </a:lnRef>
            <a:fillRef idx="0">
              <a:schemeClr val="dk1"/>
            </a:fillRef>
            <a:effectRef idx="2">
              <a:schemeClr val="dk1"/>
            </a:effectRef>
            <a:fontRef idx="minor">
              <a:schemeClr val="tx1"/>
            </a:fontRef>
          </p:style>
        </p:cxnSp>
        <p:cxnSp>
          <p:nvCxnSpPr>
            <p:cNvPr id="78" name="直接连接符 77"/>
            <p:cNvCxnSpPr/>
            <p:nvPr/>
          </p:nvCxnSpPr>
          <p:spPr>
            <a:xfrm flipH="1">
              <a:off x="11474" y="7694"/>
              <a:ext cx="23" cy="1218"/>
            </a:xfrm>
            <a:prstGeom prst="line">
              <a:avLst/>
            </a:prstGeom>
          </p:spPr>
          <p:style>
            <a:lnRef idx="3">
              <a:schemeClr val="dk1"/>
            </a:lnRef>
            <a:fillRef idx="0">
              <a:schemeClr val="dk1"/>
            </a:fillRef>
            <a:effectRef idx="2">
              <a:schemeClr val="dk1"/>
            </a:effectRef>
            <a:fontRef idx="minor">
              <a:schemeClr val="tx1"/>
            </a:fontRef>
          </p:style>
        </p:cxnSp>
        <p:cxnSp>
          <p:nvCxnSpPr>
            <p:cNvPr id="79" name="直接连接符 78"/>
            <p:cNvCxnSpPr/>
            <p:nvPr/>
          </p:nvCxnSpPr>
          <p:spPr>
            <a:xfrm>
              <a:off x="12195" y="6702"/>
              <a:ext cx="0" cy="2144"/>
            </a:xfrm>
            <a:prstGeom prst="line">
              <a:avLst/>
            </a:prstGeom>
          </p:spPr>
          <p:style>
            <a:lnRef idx="3">
              <a:schemeClr val="dk1"/>
            </a:lnRef>
            <a:fillRef idx="0">
              <a:schemeClr val="dk1"/>
            </a:fillRef>
            <a:effectRef idx="2">
              <a:schemeClr val="dk1"/>
            </a:effectRef>
            <a:fontRef idx="minor">
              <a:schemeClr val="tx1"/>
            </a:fontRef>
          </p:style>
        </p:cxnSp>
        <p:cxnSp>
          <p:nvCxnSpPr>
            <p:cNvPr id="80" name="直接连接符 79"/>
            <p:cNvCxnSpPr/>
            <p:nvPr/>
          </p:nvCxnSpPr>
          <p:spPr>
            <a:xfrm flipV="1">
              <a:off x="12171" y="8846"/>
              <a:ext cx="1324" cy="13"/>
            </a:xfrm>
            <a:prstGeom prst="line">
              <a:avLst/>
            </a:prstGeom>
          </p:spPr>
          <p:style>
            <a:lnRef idx="3">
              <a:schemeClr val="dk1"/>
            </a:lnRef>
            <a:fillRef idx="0">
              <a:schemeClr val="dk1"/>
            </a:fillRef>
            <a:effectRef idx="2">
              <a:schemeClr val="dk1"/>
            </a:effectRef>
            <a:fontRef idx="minor">
              <a:schemeClr val="tx1"/>
            </a:fontRef>
          </p:style>
        </p:cxnSp>
        <p:grpSp>
          <p:nvGrpSpPr>
            <p:cNvPr id="126" name="组合 125"/>
            <p:cNvGrpSpPr/>
            <p:nvPr/>
          </p:nvGrpSpPr>
          <p:grpSpPr>
            <a:xfrm>
              <a:off x="13263" y="7152"/>
              <a:ext cx="1208" cy="509"/>
              <a:chOff x="7337" y="5116"/>
              <a:chExt cx="520" cy="380"/>
            </a:xfrm>
          </p:grpSpPr>
          <p:sp>
            <p:nvSpPr>
              <p:cNvPr id="52" name="矩形 51"/>
              <p:cNvSpPr/>
              <p:nvPr/>
            </p:nvSpPr>
            <p:spPr>
              <a:xfrm>
                <a:off x="7337" y="5116"/>
                <a:ext cx="520" cy="38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p>
            </p:txBody>
          </p:sp>
          <p:sp>
            <p:nvSpPr>
              <p:cNvPr id="81" name="矩形 80"/>
              <p:cNvSpPr/>
              <p:nvPr/>
            </p:nvSpPr>
            <p:spPr>
              <a:xfrm>
                <a:off x="7349" y="5347"/>
                <a:ext cx="190" cy="139"/>
              </a:xfrm>
              <a:prstGeom prst="rect">
                <a:avLst/>
              </a:prstGeom>
              <a:extLst>
                <a:ext uri="{909E8E84-426E-40DD-AFC4-6F175D3DCCD1}">
                  <a14:hiddenFill xmlns:a14="http://schemas.microsoft.com/office/drawing/2010/main">
                    <a:solidFill>
                      <a:schemeClr val="accent1"/>
                    </a:solidFill>
                  </a14:hiddenFill>
                </a:ext>
              </a:extLst>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p>
            </p:txBody>
          </p:sp>
        </p:grpSp>
        <p:cxnSp>
          <p:nvCxnSpPr>
            <p:cNvPr id="82" name="直接连接符 81"/>
            <p:cNvCxnSpPr/>
            <p:nvPr/>
          </p:nvCxnSpPr>
          <p:spPr>
            <a:xfrm>
              <a:off x="14262" y="7654"/>
              <a:ext cx="0" cy="1193"/>
            </a:xfrm>
            <a:prstGeom prst="line">
              <a:avLst/>
            </a:prstGeom>
          </p:spPr>
          <p:style>
            <a:lnRef idx="3">
              <a:schemeClr val="dk1"/>
            </a:lnRef>
            <a:fillRef idx="0">
              <a:schemeClr val="dk1"/>
            </a:fillRef>
            <a:effectRef idx="2">
              <a:schemeClr val="dk1"/>
            </a:effectRef>
            <a:fontRef idx="minor">
              <a:schemeClr val="tx1"/>
            </a:fontRef>
          </p:style>
        </p:cxnSp>
        <p:cxnSp>
          <p:nvCxnSpPr>
            <p:cNvPr id="83" name="直接连接符 82"/>
            <p:cNvCxnSpPr/>
            <p:nvPr/>
          </p:nvCxnSpPr>
          <p:spPr>
            <a:xfrm>
              <a:off x="13507" y="7668"/>
              <a:ext cx="0" cy="1203"/>
            </a:xfrm>
            <a:prstGeom prst="line">
              <a:avLst/>
            </a:prstGeom>
          </p:spPr>
          <p:style>
            <a:lnRef idx="3">
              <a:schemeClr val="dk1"/>
            </a:lnRef>
            <a:fillRef idx="0">
              <a:schemeClr val="dk1"/>
            </a:fillRef>
            <a:effectRef idx="2">
              <a:schemeClr val="dk1"/>
            </a:effectRef>
            <a:fontRef idx="minor">
              <a:schemeClr val="tx1"/>
            </a:fontRef>
          </p:style>
        </p:cxnSp>
        <p:cxnSp>
          <p:nvCxnSpPr>
            <p:cNvPr id="85" name="直接连接符 84"/>
            <p:cNvCxnSpPr/>
            <p:nvPr/>
          </p:nvCxnSpPr>
          <p:spPr>
            <a:xfrm>
              <a:off x="14262" y="8854"/>
              <a:ext cx="2881" cy="19"/>
            </a:xfrm>
            <a:prstGeom prst="line">
              <a:avLst/>
            </a:prstGeom>
          </p:spPr>
          <p:style>
            <a:lnRef idx="3">
              <a:schemeClr val="dk1"/>
            </a:lnRef>
            <a:fillRef idx="0">
              <a:schemeClr val="dk1"/>
            </a:fillRef>
            <a:effectRef idx="2">
              <a:schemeClr val="dk1"/>
            </a:effectRef>
            <a:fontRef idx="minor">
              <a:schemeClr val="tx1"/>
            </a:fontRef>
          </p:style>
        </p:cxnSp>
        <p:sp>
          <p:nvSpPr>
            <p:cNvPr id="86" name="矩形 85"/>
            <p:cNvSpPr/>
            <p:nvPr/>
          </p:nvSpPr>
          <p:spPr>
            <a:xfrm>
              <a:off x="6141" y="4881"/>
              <a:ext cx="1368" cy="29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p>
          </p:txBody>
        </p:sp>
        <p:cxnSp>
          <p:nvCxnSpPr>
            <p:cNvPr id="89" name="直接连接符 88"/>
            <p:cNvCxnSpPr/>
            <p:nvPr/>
          </p:nvCxnSpPr>
          <p:spPr>
            <a:xfrm flipH="1">
              <a:off x="6550" y="5169"/>
              <a:ext cx="7" cy="701"/>
            </a:xfrm>
            <a:prstGeom prst="line">
              <a:avLst/>
            </a:prstGeom>
          </p:spPr>
          <p:style>
            <a:lnRef idx="3">
              <a:schemeClr val="dk1"/>
            </a:lnRef>
            <a:fillRef idx="0">
              <a:schemeClr val="dk1"/>
            </a:fillRef>
            <a:effectRef idx="2">
              <a:schemeClr val="dk1"/>
            </a:effectRef>
            <a:fontRef idx="minor">
              <a:schemeClr val="tx1"/>
            </a:fontRef>
          </p:style>
        </p:cxnSp>
        <p:cxnSp>
          <p:nvCxnSpPr>
            <p:cNvPr id="91" name="直接连接符 90"/>
            <p:cNvCxnSpPr/>
            <p:nvPr/>
          </p:nvCxnSpPr>
          <p:spPr>
            <a:xfrm flipH="1">
              <a:off x="7152" y="5169"/>
              <a:ext cx="19" cy="701"/>
            </a:xfrm>
            <a:prstGeom prst="line">
              <a:avLst/>
            </a:prstGeom>
          </p:spPr>
          <p:style>
            <a:lnRef idx="3">
              <a:schemeClr val="dk1"/>
            </a:lnRef>
            <a:fillRef idx="0">
              <a:schemeClr val="dk1"/>
            </a:fillRef>
            <a:effectRef idx="2">
              <a:schemeClr val="dk1"/>
            </a:effectRef>
            <a:fontRef idx="minor">
              <a:schemeClr val="tx1"/>
            </a:fontRef>
          </p:style>
        </p:cxnSp>
        <p:cxnSp>
          <p:nvCxnSpPr>
            <p:cNvPr id="92" name="直接连接符 91"/>
            <p:cNvCxnSpPr/>
            <p:nvPr/>
          </p:nvCxnSpPr>
          <p:spPr>
            <a:xfrm flipV="1">
              <a:off x="7140" y="5809"/>
              <a:ext cx="1603" cy="8"/>
            </a:xfrm>
            <a:prstGeom prst="line">
              <a:avLst/>
            </a:prstGeom>
          </p:spPr>
          <p:style>
            <a:lnRef idx="3">
              <a:schemeClr val="dk1"/>
            </a:lnRef>
            <a:fillRef idx="0">
              <a:schemeClr val="dk1"/>
            </a:fillRef>
            <a:effectRef idx="2">
              <a:schemeClr val="dk1"/>
            </a:effectRef>
            <a:fontRef idx="minor">
              <a:schemeClr val="tx1"/>
            </a:fontRef>
          </p:style>
        </p:cxnSp>
        <p:cxnSp>
          <p:nvCxnSpPr>
            <p:cNvPr id="93" name="直接连接符 92"/>
            <p:cNvCxnSpPr/>
            <p:nvPr/>
          </p:nvCxnSpPr>
          <p:spPr>
            <a:xfrm>
              <a:off x="8748" y="4972"/>
              <a:ext cx="0" cy="898"/>
            </a:xfrm>
            <a:prstGeom prst="line">
              <a:avLst/>
            </a:prstGeom>
          </p:spPr>
          <p:style>
            <a:lnRef idx="3">
              <a:schemeClr val="dk1"/>
            </a:lnRef>
            <a:fillRef idx="0">
              <a:schemeClr val="dk1"/>
            </a:fillRef>
            <a:effectRef idx="2">
              <a:schemeClr val="dk1"/>
            </a:effectRef>
            <a:fontRef idx="minor">
              <a:schemeClr val="tx1"/>
            </a:fontRef>
          </p:style>
        </p:cxnSp>
        <p:grpSp>
          <p:nvGrpSpPr>
            <p:cNvPr id="94" name="组合 93"/>
            <p:cNvGrpSpPr/>
            <p:nvPr/>
          </p:nvGrpSpPr>
          <p:grpSpPr>
            <a:xfrm rot="2760000">
              <a:off x="8643" y="4362"/>
              <a:ext cx="161" cy="279"/>
              <a:chOff x="5736" y="3137"/>
              <a:chExt cx="120" cy="120"/>
            </a:xfrm>
          </p:grpSpPr>
          <p:cxnSp>
            <p:nvCxnSpPr>
              <p:cNvPr id="95" name="直接连接符 94"/>
              <p:cNvCxnSpPr/>
              <p:nvPr/>
            </p:nvCxnSpPr>
            <p:spPr>
              <a:xfrm>
                <a:off x="5796" y="3137"/>
                <a:ext cx="0" cy="120"/>
              </a:xfrm>
              <a:prstGeom prst="line">
                <a:avLst/>
              </a:prstGeom>
            </p:spPr>
            <p:style>
              <a:lnRef idx="3">
                <a:schemeClr val="dk1"/>
              </a:lnRef>
              <a:fillRef idx="0">
                <a:schemeClr val="dk1"/>
              </a:fillRef>
              <a:effectRef idx="2">
                <a:schemeClr val="dk1"/>
              </a:effectRef>
              <a:fontRef idx="minor">
                <a:schemeClr val="tx1"/>
              </a:fontRef>
            </p:style>
          </p:cxnSp>
          <p:cxnSp>
            <p:nvCxnSpPr>
              <p:cNvPr id="96" name="直接连接符 95"/>
              <p:cNvCxnSpPr/>
              <p:nvPr/>
            </p:nvCxnSpPr>
            <p:spPr>
              <a:xfrm>
                <a:off x="5736" y="3197"/>
                <a:ext cx="120" cy="0"/>
              </a:xfrm>
              <a:prstGeom prst="line">
                <a:avLst/>
              </a:prstGeom>
            </p:spPr>
            <p:style>
              <a:lnRef idx="3">
                <a:schemeClr val="dk1"/>
              </a:lnRef>
              <a:fillRef idx="0">
                <a:schemeClr val="dk1"/>
              </a:fillRef>
              <a:effectRef idx="2">
                <a:schemeClr val="dk1"/>
              </a:effectRef>
              <a:fontRef idx="minor">
                <a:schemeClr val="tx1"/>
              </a:fontRef>
            </p:style>
          </p:cxnSp>
        </p:grpSp>
        <p:cxnSp>
          <p:nvCxnSpPr>
            <p:cNvPr id="97" name="直接连接符 96"/>
            <p:cNvCxnSpPr/>
            <p:nvPr/>
          </p:nvCxnSpPr>
          <p:spPr>
            <a:xfrm>
              <a:off x="8743" y="4026"/>
              <a:ext cx="0" cy="504"/>
            </a:xfrm>
            <a:prstGeom prst="line">
              <a:avLst/>
            </a:prstGeom>
          </p:spPr>
          <p:style>
            <a:lnRef idx="3">
              <a:schemeClr val="dk1"/>
            </a:lnRef>
            <a:fillRef idx="0">
              <a:schemeClr val="dk1"/>
            </a:fillRef>
            <a:effectRef idx="2">
              <a:schemeClr val="dk1"/>
            </a:effectRef>
            <a:fontRef idx="minor">
              <a:schemeClr val="tx1"/>
            </a:fontRef>
          </p:style>
        </p:cxnSp>
        <p:cxnSp>
          <p:nvCxnSpPr>
            <p:cNvPr id="98" name="直接连接符 97"/>
            <p:cNvCxnSpPr/>
            <p:nvPr/>
          </p:nvCxnSpPr>
          <p:spPr>
            <a:xfrm flipH="1" flipV="1">
              <a:off x="3715" y="4560"/>
              <a:ext cx="326" cy="415"/>
            </a:xfrm>
            <a:prstGeom prst="line">
              <a:avLst/>
            </a:prstGeom>
            <a:ln>
              <a:solidFill>
                <a:schemeClr val="tx1"/>
              </a:solidFill>
            </a:ln>
          </p:spPr>
          <p:style>
            <a:lnRef idx="3">
              <a:schemeClr val="dk1"/>
            </a:lnRef>
            <a:fillRef idx="0">
              <a:schemeClr val="dk1"/>
            </a:fillRef>
            <a:effectRef idx="2">
              <a:schemeClr val="dk1"/>
            </a:effectRef>
            <a:fontRef idx="minor">
              <a:schemeClr val="tx1"/>
            </a:fontRef>
          </p:style>
        </p:cxnSp>
        <p:cxnSp>
          <p:nvCxnSpPr>
            <p:cNvPr id="100" name="直接连接符 99"/>
            <p:cNvCxnSpPr/>
            <p:nvPr/>
          </p:nvCxnSpPr>
          <p:spPr>
            <a:xfrm flipV="1">
              <a:off x="8743" y="4022"/>
              <a:ext cx="8423" cy="4"/>
            </a:xfrm>
            <a:prstGeom prst="line">
              <a:avLst/>
            </a:prstGeom>
          </p:spPr>
          <p:style>
            <a:lnRef idx="3">
              <a:schemeClr val="dk1"/>
            </a:lnRef>
            <a:fillRef idx="0">
              <a:schemeClr val="dk1"/>
            </a:fillRef>
            <a:effectRef idx="2">
              <a:schemeClr val="dk1"/>
            </a:effectRef>
            <a:fontRef idx="minor">
              <a:schemeClr val="tx1"/>
            </a:fontRef>
          </p:style>
        </p:cxnSp>
        <p:cxnSp>
          <p:nvCxnSpPr>
            <p:cNvPr id="101" name="直接连接符 100"/>
            <p:cNvCxnSpPr/>
            <p:nvPr/>
          </p:nvCxnSpPr>
          <p:spPr>
            <a:xfrm flipH="1">
              <a:off x="17166" y="4009"/>
              <a:ext cx="23" cy="4864"/>
            </a:xfrm>
            <a:prstGeom prst="line">
              <a:avLst/>
            </a:prstGeom>
          </p:spPr>
          <p:style>
            <a:lnRef idx="3">
              <a:schemeClr val="dk1"/>
            </a:lnRef>
            <a:fillRef idx="0">
              <a:schemeClr val="dk1"/>
            </a:fillRef>
            <a:effectRef idx="2">
              <a:schemeClr val="dk1"/>
            </a:effectRef>
            <a:fontRef idx="minor">
              <a:schemeClr val="tx1"/>
            </a:fontRef>
          </p:style>
        </p:cxnSp>
        <p:cxnSp>
          <p:nvCxnSpPr>
            <p:cNvPr id="102" name="直接箭头连接符 101"/>
            <p:cNvCxnSpPr/>
            <p:nvPr/>
          </p:nvCxnSpPr>
          <p:spPr>
            <a:xfrm flipV="1">
              <a:off x="15238" y="6032"/>
              <a:ext cx="0" cy="683"/>
            </a:xfrm>
            <a:prstGeom prst="straightConnector1">
              <a:avLst/>
            </a:prstGeom>
            <a:ln>
              <a:tailEnd type="arrow" w="med" len="med"/>
            </a:ln>
          </p:spPr>
          <p:style>
            <a:lnRef idx="3">
              <a:schemeClr val="dk1"/>
            </a:lnRef>
            <a:fillRef idx="0">
              <a:schemeClr val="dk1"/>
            </a:fillRef>
            <a:effectRef idx="2">
              <a:schemeClr val="dk1"/>
            </a:effectRef>
            <a:fontRef idx="minor">
              <a:schemeClr val="tx1"/>
            </a:fontRef>
          </p:style>
        </p:cxnSp>
        <p:sp>
          <p:nvSpPr>
            <p:cNvPr id="103" name="文本框 102"/>
            <p:cNvSpPr txBox="1"/>
            <p:nvPr/>
          </p:nvSpPr>
          <p:spPr>
            <a:xfrm>
              <a:off x="2852" y="4376"/>
              <a:ext cx="863" cy="1020"/>
            </a:xfrm>
            <a:prstGeom prst="rect">
              <a:avLst/>
            </a:prstGeom>
            <a:noFill/>
          </p:spPr>
          <p:txBody>
            <a:bodyPr wrap="square" rtlCol="0">
              <a:spAutoFit/>
            </a:bodyPr>
            <a:lstStyle/>
            <a:p>
              <a:r>
                <a:rPr lang="en-US" altLang="zh-CN" sz="1300"/>
                <a:t>QF1</a:t>
              </a:r>
              <a:endParaRPr lang="en-US" altLang="zh-CN" sz="1300"/>
            </a:p>
          </p:txBody>
        </p:sp>
        <p:sp>
          <p:nvSpPr>
            <p:cNvPr id="104" name="文本框 103"/>
            <p:cNvSpPr txBox="1"/>
            <p:nvPr/>
          </p:nvSpPr>
          <p:spPr>
            <a:xfrm>
              <a:off x="5853" y="7119"/>
              <a:ext cx="1394" cy="605"/>
            </a:xfrm>
            <a:prstGeom prst="rect">
              <a:avLst/>
            </a:prstGeom>
            <a:noFill/>
          </p:spPr>
          <p:txBody>
            <a:bodyPr wrap="square" rtlCol="0">
              <a:spAutoFit/>
            </a:bodyPr>
            <a:lstStyle/>
            <a:p>
              <a:r>
                <a:rPr lang="en-US" altLang="zh-CN" sz="1300"/>
                <a:t>KA</a:t>
              </a:r>
              <a:endParaRPr lang="en-US" altLang="zh-CN" sz="1300"/>
            </a:p>
          </p:txBody>
        </p:sp>
        <p:sp>
          <p:nvSpPr>
            <p:cNvPr id="50" name="矩形 49"/>
            <p:cNvSpPr/>
            <p:nvPr/>
          </p:nvSpPr>
          <p:spPr>
            <a:xfrm>
              <a:off x="7177" y="7152"/>
              <a:ext cx="1417" cy="50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p>
          </p:txBody>
        </p:sp>
        <p:sp>
          <p:nvSpPr>
            <p:cNvPr id="105" name="文本框 104"/>
            <p:cNvSpPr txBox="1"/>
            <p:nvPr/>
          </p:nvSpPr>
          <p:spPr>
            <a:xfrm>
              <a:off x="7479" y="7100"/>
              <a:ext cx="880" cy="605"/>
            </a:xfrm>
            <a:prstGeom prst="rect">
              <a:avLst/>
            </a:prstGeom>
            <a:noFill/>
          </p:spPr>
          <p:txBody>
            <a:bodyPr wrap="square" rtlCol="0">
              <a:spAutoFit/>
            </a:bodyPr>
            <a:lstStyle/>
            <a:p>
              <a:r>
                <a:rPr lang="en-US" altLang="zh-CN" sz="1300"/>
                <a:t>I</a:t>
              </a:r>
              <a:endParaRPr lang="en-US" altLang="zh-CN" sz="1300"/>
            </a:p>
          </p:txBody>
        </p:sp>
        <p:grpSp>
          <p:nvGrpSpPr>
            <p:cNvPr id="127" name="组合 126"/>
            <p:cNvGrpSpPr/>
            <p:nvPr/>
          </p:nvGrpSpPr>
          <p:grpSpPr>
            <a:xfrm>
              <a:off x="10438" y="7171"/>
              <a:ext cx="1208" cy="509"/>
              <a:chOff x="6121" y="5130"/>
              <a:chExt cx="520" cy="380"/>
            </a:xfrm>
          </p:grpSpPr>
          <p:sp>
            <p:nvSpPr>
              <p:cNvPr id="51" name="矩形 50"/>
              <p:cNvSpPr/>
              <p:nvPr/>
            </p:nvSpPr>
            <p:spPr>
              <a:xfrm>
                <a:off x="6121" y="5130"/>
                <a:ext cx="520" cy="38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p>
            </p:txBody>
          </p:sp>
          <p:cxnSp>
            <p:nvCxnSpPr>
              <p:cNvPr id="107" name="直接连接符 106"/>
              <p:cNvCxnSpPr/>
              <p:nvPr/>
            </p:nvCxnSpPr>
            <p:spPr>
              <a:xfrm>
                <a:off x="6124" y="5137"/>
                <a:ext cx="514" cy="368"/>
              </a:xfrm>
              <a:prstGeom prst="line">
                <a:avLst/>
              </a:prstGeom>
            </p:spPr>
            <p:style>
              <a:lnRef idx="3">
                <a:schemeClr val="dk1"/>
              </a:lnRef>
              <a:fillRef idx="0">
                <a:schemeClr val="dk1"/>
              </a:fillRef>
              <a:effectRef idx="2">
                <a:schemeClr val="dk1"/>
              </a:effectRef>
              <a:fontRef idx="minor">
                <a:schemeClr val="tx1"/>
              </a:fontRef>
            </p:style>
          </p:cxnSp>
          <p:cxnSp>
            <p:nvCxnSpPr>
              <p:cNvPr id="108" name="直接连接符 107"/>
              <p:cNvCxnSpPr/>
              <p:nvPr/>
            </p:nvCxnSpPr>
            <p:spPr>
              <a:xfrm flipH="1">
                <a:off x="6124" y="5133"/>
                <a:ext cx="506" cy="372"/>
              </a:xfrm>
              <a:prstGeom prst="line">
                <a:avLst/>
              </a:prstGeom>
            </p:spPr>
            <p:style>
              <a:lnRef idx="3">
                <a:schemeClr val="dk1"/>
              </a:lnRef>
              <a:fillRef idx="0">
                <a:schemeClr val="dk1"/>
              </a:fillRef>
              <a:effectRef idx="2">
                <a:schemeClr val="dk1"/>
              </a:effectRef>
              <a:fontRef idx="minor">
                <a:schemeClr val="tx1"/>
              </a:fontRef>
            </p:style>
          </p:cxnSp>
        </p:grpSp>
        <p:sp>
          <p:nvSpPr>
            <p:cNvPr id="109" name="文本框 108"/>
            <p:cNvSpPr txBox="1"/>
            <p:nvPr/>
          </p:nvSpPr>
          <p:spPr>
            <a:xfrm>
              <a:off x="3994" y="8092"/>
              <a:ext cx="1394" cy="605"/>
            </a:xfrm>
            <a:prstGeom prst="rect">
              <a:avLst/>
            </a:prstGeom>
            <a:noFill/>
          </p:spPr>
          <p:txBody>
            <a:bodyPr wrap="square" rtlCol="0">
              <a:spAutoFit/>
            </a:bodyPr>
            <a:lstStyle/>
            <a:p>
              <a:r>
                <a:rPr lang="en-US" altLang="zh-CN" sz="1300"/>
                <a:t>TA</a:t>
              </a:r>
              <a:endParaRPr lang="en-US" altLang="zh-CN" sz="1300"/>
            </a:p>
          </p:txBody>
        </p:sp>
        <p:sp>
          <p:nvSpPr>
            <p:cNvPr id="110" name="文本框 109"/>
            <p:cNvSpPr txBox="1"/>
            <p:nvPr/>
          </p:nvSpPr>
          <p:spPr>
            <a:xfrm>
              <a:off x="9058" y="7120"/>
              <a:ext cx="1603" cy="605"/>
            </a:xfrm>
            <a:prstGeom prst="rect">
              <a:avLst/>
            </a:prstGeom>
            <a:noFill/>
          </p:spPr>
          <p:txBody>
            <a:bodyPr wrap="square" rtlCol="0">
              <a:spAutoFit/>
            </a:bodyPr>
            <a:lstStyle/>
            <a:p>
              <a:r>
                <a:rPr lang="en-US" altLang="zh-CN" sz="1300"/>
                <a:t>KM</a:t>
              </a:r>
              <a:endParaRPr lang="en-US" altLang="zh-CN" sz="1300"/>
            </a:p>
          </p:txBody>
        </p:sp>
        <p:sp>
          <p:nvSpPr>
            <p:cNvPr id="111" name="文本框 110"/>
            <p:cNvSpPr txBox="1"/>
            <p:nvPr/>
          </p:nvSpPr>
          <p:spPr>
            <a:xfrm>
              <a:off x="14471" y="7171"/>
              <a:ext cx="1603" cy="605"/>
            </a:xfrm>
            <a:prstGeom prst="rect">
              <a:avLst/>
            </a:prstGeom>
            <a:noFill/>
          </p:spPr>
          <p:txBody>
            <a:bodyPr wrap="square" rtlCol="0">
              <a:spAutoFit/>
            </a:bodyPr>
            <a:lstStyle/>
            <a:p>
              <a:r>
                <a:rPr lang="en-US" altLang="zh-CN" sz="1300"/>
                <a:t>KS</a:t>
              </a:r>
              <a:endParaRPr lang="en-US" altLang="zh-CN" sz="1300"/>
            </a:p>
          </p:txBody>
        </p:sp>
        <p:sp>
          <p:nvSpPr>
            <p:cNvPr id="112" name="文本框 111"/>
            <p:cNvSpPr txBox="1"/>
            <p:nvPr/>
          </p:nvSpPr>
          <p:spPr>
            <a:xfrm>
              <a:off x="15238" y="5585"/>
              <a:ext cx="1907" cy="605"/>
            </a:xfrm>
            <a:prstGeom prst="rect">
              <a:avLst/>
            </a:prstGeom>
            <a:noFill/>
          </p:spPr>
          <p:txBody>
            <a:bodyPr wrap="square" rtlCol="0">
              <a:spAutoFit/>
            </a:bodyPr>
            <a:lstStyle/>
            <a:p>
              <a:r>
                <a:rPr lang="zh-CN" altLang="zh-CN" sz="1300"/>
                <a:t>信号</a:t>
              </a:r>
              <a:endParaRPr lang="zh-CN" altLang="zh-CN" sz="1300"/>
            </a:p>
          </p:txBody>
        </p:sp>
        <p:sp>
          <p:nvSpPr>
            <p:cNvPr id="113" name="文本框 112"/>
            <p:cNvSpPr txBox="1"/>
            <p:nvPr/>
          </p:nvSpPr>
          <p:spPr>
            <a:xfrm>
              <a:off x="6091" y="6497"/>
              <a:ext cx="340" cy="605"/>
            </a:xfrm>
            <a:prstGeom prst="rect">
              <a:avLst/>
            </a:prstGeom>
            <a:noFill/>
          </p:spPr>
          <p:txBody>
            <a:bodyPr wrap="square" rtlCol="0">
              <a:spAutoFit/>
            </a:bodyPr>
            <a:lstStyle/>
            <a:p>
              <a:r>
                <a:rPr lang="en-US" altLang="zh-CN" sz="1300" b="1"/>
                <a:t>+</a:t>
              </a:r>
              <a:endParaRPr lang="en-US" altLang="zh-CN" sz="1300" b="1"/>
            </a:p>
          </p:txBody>
        </p:sp>
        <p:sp>
          <p:nvSpPr>
            <p:cNvPr id="117" name="文本框 116"/>
            <p:cNvSpPr txBox="1"/>
            <p:nvPr/>
          </p:nvSpPr>
          <p:spPr>
            <a:xfrm>
              <a:off x="9475" y="6549"/>
              <a:ext cx="521" cy="605"/>
            </a:xfrm>
            <a:prstGeom prst="rect">
              <a:avLst/>
            </a:prstGeom>
            <a:noFill/>
          </p:spPr>
          <p:txBody>
            <a:bodyPr wrap="square" rtlCol="0">
              <a:spAutoFit/>
            </a:bodyPr>
            <a:lstStyle/>
            <a:p>
              <a:r>
                <a:rPr lang="en-US" altLang="zh-CN" sz="1300" b="1"/>
                <a:t>+</a:t>
              </a:r>
              <a:endParaRPr lang="en-US" altLang="zh-CN" sz="1300" b="1"/>
            </a:p>
          </p:txBody>
        </p:sp>
        <p:sp>
          <p:nvSpPr>
            <p:cNvPr id="118" name="文本框 117"/>
            <p:cNvSpPr txBox="1"/>
            <p:nvPr/>
          </p:nvSpPr>
          <p:spPr>
            <a:xfrm>
              <a:off x="12637" y="6549"/>
              <a:ext cx="391" cy="605"/>
            </a:xfrm>
            <a:prstGeom prst="rect">
              <a:avLst/>
            </a:prstGeom>
            <a:noFill/>
          </p:spPr>
          <p:txBody>
            <a:bodyPr wrap="square" rtlCol="0">
              <a:spAutoFit/>
            </a:bodyPr>
            <a:lstStyle/>
            <a:p>
              <a:r>
                <a:rPr lang="en-US" altLang="zh-CN" sz="1300" b="1"/>
                <a:t>+</a:t>
              </a:r>
              <a:endParaRPr lang="en-US" altLang="zh-CN" sz="1300" b="1"/>
            </a:p>
          </p:txBody>
        </p:sp>
        <p:sp>
          <p:nvSpPr>
            <p:cNvPr id="119" name="文本框 118"/>
            <p:cNvSpPr txBox="1"/>
            <p:nvPr/>
          </p:nvSpPr>
          <p:spPr>
            <a:xfrm>
              <a:off x="11354" y="8912"/>
              <a:ext cx="960" cy="605"/>
            </a:xfrm>
            <a:prstGeom prst="rect">
              <a:avLst/>
            </a:prstGeom>
            <a:noFill/>
          </p:spPr>
          <p:txBody>
            <a:bodyPr wrap="square" rtlCol="0">
              <a:spAutoFit/>
            </a:bodyPr>
            <a:lstStyle/>
            <a:p>
              <a:r>
                <a:rPr lang="en-US" altLang="zh-CN" sz="1300" b="1"/>
                <a:t>-</a:t>
              </a:r>
              <a:endParaRPr lang="en-US" altLang="zh-CN" sz="1300" b="1"/>
            </a:p>
          </p:txBody>
        </p:sp>
        <p:cxnSp>
          <p:nvCxnSpPr>
            <p:cNvPr id="121" name="直接连接符 120"/>
            <p:cNvCxnSpPr/>
            <p:nvPr/>
          </p:nvCxnSpPr>
          <p:spPr>
            <a:xfrm flipV="1">
              <a:off x="3941" y="4643"/>
              <a:ext cx="3668" cy="30"/>
            </a:xfrm>
            <a:prstGeom prst="line">
              <a:avLst/>
            </a:prstGeom>
            <a:ln w="25400" cmpd="sng">
              <a:solidFill>
                <a:schemeClr val="accent1">
                  <a:shade val="50000"/>
                </a:schemeClr>
              </a:solidFill>
              <a:prstDash val="sysDash"/>
            </a:ln>
          </p:spPr>
          <p:style>
            <a:lnRef idx="2">
              <a:schemeClr val="dk1"/>
            </a:lnRef>
            <a:fillRef idx="0">
              <a:schemeClr val="dk1"/>
            </a:fillRef>
            <a:effectRef idx="1">
              <a:schemeClr val="dk1"/>
            </a:effectRef>
            <a:fontRef idx="minor">
              <a:schemeClr val="tx1"/>
            </a:fontRef>
          </p:style>
        </p:cxnSp>
        <p:cxnSp>
          <p:nvCxnSpPr>
            <p:cNvPr id="122" name="直接连接符 121"/>
            <p:cNvCxnSpPr/>
            <p:nvPr/>
          </p:nvCxnSpPr>
          <p:spPr>
            <a:xfrm>
              <a:off x="7509" y="4639"/>
              <a:ext cx="1045" cy="9"/>
            </a:xfrm>
            <a:prstGeom prst="line">
              <a:avLst/>
            </a:prstGeom>
            <a:ln w="25400" cmpd="sng">
              <a:solidFill>
                <a:schemeClr val="accent1">
                  <a:shade val="50000"/>
                </a:schemeClr>
              </a:solidFill>
              <a:prstDash val="sysDash"/>
            </a:ln>
          </p:spPr>
          <p:style>
            <a:lnRef idx="2">
              <a:schemeClr val="dk1"/>
            </a:lnRef>
            <a:fillRef idx="0">
              <a:schemeClr val="dk1"/>
            </a:fillRef>
            <a:effectRef idx="1">
              <a:schemeClr val="dk1"/>
            </a:effectRef>
            <a:fontRef idx="minor">
              <a:schemeClr val="tx1"/>
            </a:fontRef>
          </p:style>
        </p:cxnSp>
        <p:cxnSp>
          <p:nvCxnSpPr>
            <p:cNvPr id="123" name="直接连接符 122"/>
            <p:cNvCxnSpPr/>
            <p:nvPr/>
          </p:nvCxnSpPr>
          <p:spPr>
            <a:xfrm>
              <a:off x="7916" y="6828"/>
              <a:ext cx="5" cy="310"/>
            </a:xfrm>
            <a:prstGeom prst="line">
              <a:avLst/>
            </a:prstGeom>
            <a:ln w="12700" cmpd="sng">
              <a:solidFill>
                <a:schemeClr val="accent1">
                  <a:shade val="50000"/>
                </a:schemeClr>
              </a:solidFill>
              <a:prstDash val="sysDash"/>
            </a:ln>
          </p:spPr>
          <p:style>
            <a:lnRef idx="3">
              <a:schemeClr val="dk1"/>
            </a:lnRef>
            <a:fillRef idx="0">
              <a:schemeClr val="dk1"/>
            </a:fillRef>
            <a:effectRef idx="2">
              <a:schemeClr val="dk1"/>
            </a:effectRef>
            <a:fontRef idx="minor">
              <a:schemeClr val="tx1"/>
            </a:fontRef>
          </p:style>
        </p:cxnSp>
        <p:cxnSp>
          <p:nvCxnSpPr>
            <p:cNvPr id="124" name="直接连接符 123"/>
            <p:cNvCxnSpPr/>
            <p:nvPr/>
          </p:nvCxnSpPr>
          <p:spPr>
            <a:xfrm>
              <a:off x="11205" y="6809"/>
              <a:ext cx="5" cy="310"/>
            </a:xfrm>
            <a:prstGeom prst="line">
              <a:avLst/>
            </a:prstGeom>
            <a:ln w="12700" cmpd="sng">
              <a:solidFill>
                <a:schemeClr val="accent1">
                  <a:shade val="50000"/>
                </a:schemeClr>
              </a:solidFill>
              <a:prstDash val="sysDash"/>
            </a:ln>
          </p:spPr>
          <p:style>
            <a:lnRef idx="3">
              <a:schemeClr val="dk1"/>
            </a:lnRef>
            <a:fillRef idx="0">
              <a:schemeClr val="dk1"/>
            </a:fillRef>
            <a:effectRef idx="2">
              <a:schemeClr val="dk1"/>
            </a:effectRef>
            <a:fontRef idx="minor">
              <a:schemeClr val="tx1"/>
            </a:fontRef>
          </p:style>
        </p:cxnSp>
        <p:cxnSp>
          <p:nvCxnSpPr>
            <p:cNvPr id="125" name="直接连接符 124"/>
            <p:cNvCxnSpPr/>
            <p:nvPr/>
          </p:nvCxnSpPr>
          <p:spPr>
            <a:xfrm>
              <a:off x="13993" y="6828"/>
              <a:ext cx="5" cy="310"/>
            </a:xfrm>
            <a:prstGeom prst="line">
              <a:avLst/>
            </a:prstGeom>
            <a:ln w="12700" cmpd="sng">
              <a:solidFill>
                <a:schemeClr val="accent1">
                  <a:shade val="50000"/>
                </a:schemeClr>
              </a:solidFill>
              <a:prstDash val="sysDash"/>
            </a:ln>
          </p:spPr>
          <p:style>
            <a:lnRef idx="3">
              <a:schemeClr val="dk1"/>
            </a:lnRef>
            <a:fillRef idx="0">
              <a:schemeClr val="dk1"/>
            </a:fillRef>
            <a:effectRef idx="2">
              <a:schemeClr val="dk1"/>
            </a:effectRef>
            <a:fontRef idx="minor">
              <a:schemeClr val="tx1"/>
            </a:fontRef>
          </p:style>
        </p:cxnSp>
        <p:cxnSp>
          <p:nvCxnSpPr>
            <p:cNvPr id="3" name="直接连接符 2"/>
            <p:cNvCxnSpPr/>
            <p:nvPr/>
          </p:nvCxnSpPr>
          <p:spPr>
            <a:xfrm flipH="1" flipV="1">
              <a:off x="8407" y="4466"/>
              <a:ext cx="363" cy="506"/>
            </a:xfrm>
            <a:prstGeom prst="line">
              <a:avLst/>
            </a:prstGeom>
            <a:ln>
              <a:solidFill>
                <a:schemeClr val="tx1"/>
              </a:solidFill>
            </a:ln>
          </p:spPr>
          <p:style>
            <a:lnRef idx="3">
              <a:schemeClr val="dk1"/>
            </a:lnRef>
            <a:fillRef idx="0">
              <a:schemeClr val="dk1"/>
            </a:fillRef>
            <a:effectRef idx="2">
              <a:schemeClr val="dk1"/>
            </a:effectRef>
            <a:fontRef idx="minor">
              <a:schemeClr val="tx1"/>
            </a:fontRef>
          </p:style>
        </p:cxnSp>
        <p:cxnSp>
          <p:nvCxnSpPr>
            <p:cNvPr id="7" name="直接连接符 6"/>
            <p:cNvCxnSpPr/>
            <p:nvPr/>
          </p:nvCxnSpPr>
          <p:spPr>
            <a:xfrm flipV="1">
              <a:off x="5965" y="5856"/>
              <a:ext cx="592" cy="14"/>
            </a:xfrm>
            <a:prstGeom prst="line">
              <a:avLst/>
            </a:prstGeom>
          </p:spPr>
          <p:style>
            <a:lnRef idx="3">
              <a:schemeClr val="dk1"/>
            </a:lnRef>
            <a:fillRef idx="0">
              <a:schemeClr val="dk1"/>
            </a:fillRef>
            <a:effectRef idx="2">
              <a:schemeClr val="dk1"/>
            </a:effectRef>
            <a:fontRef idx="minor">
              <a:schemeClr val="tx1"/>
            </a:fontRef>
          </p:style>
        </p:cxnSp>
        <p:sp>
          <p:nvSpPr>
            <p:cNvPr id="12" name="文本框 11"/>
            <p:cNvSpPr txBox="1"/>
            <p:nvPr/>
          </p:nvSpPr>
          <p:spPr>
            <a:xfrm>
              <a:off x="8984" y="4560"/>
              <a:ext cx="1394" cy="605"/>
            </a:xfrm>
            <a:prstGeom prst="rect">
              <a:avLst/>
            </a:prstGeom>
            <a:noFill/>
          </p:spPr>
          <p:txBody>
            <a:bodyPr wrap="square" rtlCol="0">
              <a:spAutoFit/>
            </a:bodyPr>
            <a:lstStyle/>
            <a:p>
              <a:r>
                <a:rPr lang="en-US" altLang="zh-CN" sz="1300"/>
                <a:t>QF2</a:t>
              </a:r>
              <a:endParaRPr lang="en-US" altLang="zh-CN" sz="1300"/>
            </a:p>
          </p:txBody>
        </p:sp>
        <p:sp>
          <p:nvSpPr>
            <p:cNvPr id="84" name="文本框 83"/>
            <p:cNvSpPr txBox="1"/>
            <p:nvPr/>
          </p:nvSpPr>
          <p:spPr>
            <a:xfrm>
              <a:off x="5102" y="4799"/>
              <a:ext cx="863" cy="605"/>
            </a:xfrm>
            <a:prstGeom prst="rect">
              <a:avLst/>
            </a:prstGeom>
            <a:noFill/>
          </p:spPr>
          <p:txBody>
            <a:bodyPr wrap="square" rtlCol="0">
              <a:spAutoFit/>
            </a:bodyPr>
            <a:lstStyle/>
            <a:p>
              <a:r>
                <a:rPr lang="en-US" altLang="zh-CN" sz="1300"/>
                <a:t>YR</a:t>
              </a:r>
              <a:endParaRPr lang="en-US" altLang="zh-CN" sz="1300"/>
            </a:p>
          </p:txBody>
        </p:sp>
        <p:sp>
          <p:nvSpPr>
            <p:cNvPr id="106" name="文本框 105"/>
            <p:cNvSpPr txBox="1"/>
            <p:nvPr/>
          </p:nvSpPr>
          <p:spPr>
            <a:xfrm>
              <a:off x="5500" y="5634"/>
              <a:ext cx="353" cy="605"/>
            </a:xfrm>
            <a:prstGeom prst="rect">
              <a:avLst/>
            </a:prstGeom>
            <a:noFill/>
          </p:spPr>
          <p:txBody>
            <a:bodyPr wrap="square" rtlCol="0">
              <a:spAutoFit/>
            </a:bodyPr>
            <a:lstStyle/>
            <a:p>
              <a:r>
                <a:rPr lang="en-US" altLang="zh-CN" sz="1300" b="1"/>
                <a:t>-</a:t>
              </a:r>
              <a:endParaRPr lang="en-US" altLang="zh-CN" sz="1300" b="1"/>
            </a:p>
          </p:txBody>
        </p:sp>
      </p:grpSp>
      <p:sp>
        <p:nvSpPr>
          <p:cNvPr id="115" name="文本框 114"/>
          <p:cNvSpPr txBox="1"/>
          <p:nvPr/>
        </p:nvSpPr>
        <p:spPr>
          <a:xfrm>
            <a:off x="395605" y="747395"/>
            <a:ext cx="10519410" cy="1568450"/>
          </a:xfrm>
          <a:prstGeom prst="rect">
            <a:avLst/>
          </a:prstGeom>
          <a:noFill/>
        </p:spPr>
        <p:txBody>
          <a:bodyPr wrap="square" rtlCol="0">
            <a:spAutoFit/>
          </a:bodyPr>
          <a:lstStyle/>
          <a:p>
            <a:pPr fontAlgn="auto">
              <a:lnSpc>
                <a:spcPct val="150000"/>
              </a:lnSpc>
            </a:pPr>
            <a:r>
              <a:rPr lang="zh-CN" altLang="en-US" sz="2000">
                <a:latin typeface="宋体" panose="02010600030101010101" pitchFamily="2" charset="-122"/>
                <a:ea typeface="宋体" panose="02010600030101010101" pitchFamily="2" charset="-122"/>
              </a:rPr>
              <a:t>    </a:t>
            </a:r>
            <a:r>
              <a:rPr lang="zh-CN" altLang="en-US" sz="2400">
                <a:latin typeface="楷体" panose="02010609060101010101" pitchFamily="49" charset="-122"/>
                <a:ea typeface="楷体" panose="02010609060101010101" pitchFamily="49" charset="-122"/>
                <a:cs typeface="楷体" panose="02010609060101010101" pitchFamily="49" charset="-122"/>
              </a:rPr>
              <a:t>无时限电流速断保护的单相原理图如图所示。保护由电流继电器</a:t>
            </a:r>
            <a:r>
              <a:rPr lang="en-US" altLang="zh-CN" sz="2400">
                <a:latin typeface="楷体" panose="02010609060101010101" pitchFamily="49" charset="-122"/>
                <a:ea typeface="楷体" panose="02010609060101010101" pitchFamily="49" charset="-122"/>
                <a:cs typeface="楷体" panose="02010609060101010101" pitchFamily="49" charset="-122"/>
              </a:rPr>
              <a:t>KA</a:t>
            </a:r>
            <a:r>
              <a:rPr lang="zh-CN" altLang="en-US" sz="2400">
                <a:latin typeface="楷体" panose="02010609060101010101" pitchFamily="49" charset="-122"/>
                <a:ea typeface="楷体" panose="02010609060101010101" pitchFamily="49" charset="-122"/>
                <a:cs typeface="楷体" panose="02010609060101010101" pitchFamily="49" charset="-122"/>
              </a:rPr>
              <a:t>（测量元件）、中间继电器</a:t>
            </a:r>
            <a:r>
              <a:rPr lang="en-US" altLang="zh-CN" sz="2400">
                <a:latin typeface="楷体" panose="02010609060101010101" pitchFamily="49" charset="-122"/>
                <a:ea typeface="楷体" panose="02010609060101010101" pitchFamily="49" charset="-122"/>
                <a:cs typeface="楷体" panose="02010609060101010101" pitchFamily="49" charset="-122"/>
              </a:rPr>
              <a:t>KM</a:t>
            </a:r>
            <a:r>
              <a:rPr lang="zh-CN" altLang="en-US" sz="2400">
                <a:latin typeface="楷体" panose="02010609060101010101" pitchFamily="49" charset="-122"/>
                <a:ea typeface="楷体" panose="02010609060101010101" pitchFamily="49" charset="-122"/>
                <a:cs typeface="楷体" panose="02010609060101010101" pitchFamily="49" charset="-122"/>
              </a:rPr>
              <a:t>信号继电器</a:t>
            </a:r>
            <a:r>
              <a:rPr lang="en-US" altLang="zh-CN" sz="2400">
                <a:latin typeface="楷体" panose="02010609060101010101" pitchFamily="49" charset="-122"/>
                <a:ea typeface="楷体" panose="02010609060101010101" pitchFamily="49" charset="-122"/>
                <a:cs typeface="楷体" panose="02010609060101010101" pitchFamily="49" charset="-122"/>
              </a:rPr>
              <a:t>KS</a:t>
            </a:r>
            <a:r>
              <a:rPr lang="zh-CN" altLang="en-US" sz="2400">
                <a:latin typeface="楷体" panose="02010609060101010101" pitchFamily="49" charset="-122"/>
                <a:ea typeface="楷体" panose="02010609060101010101" pitchFamily="49" charset="-122"/>
                <a:cs typeface="楷体" panose="02010609060101010101" pitchFamily="49" charset="-122"/>
              </a:rPr>
              <a:t>组成。</a:t>
            </a:r>
            <a:endParaRPr lang="zh-CN" altLang="en-US" sz="2400">
              <a:latin typeface="楷体" panose="02010609060101010101" pitchFamily="49" charset="-122"/>
              <a:ea typeface="楷体" panose="02010609060101010101" pitchFamily="49" charset="-122"/>
              <a:cs typeface="楷体" panose="02010609060101010101" pitchFamily="49" charset="-122"/>
            </a:endParaRPr>
          </a:p>
          <a:p>
            <a:endParaRPr lang="zh-CN" altLang="en-US" sz="2400">
              <a:latin typeface="楷体" panose="02010609060101010101" pitchFamily="49" charset="-122"/>
              <a:ea typeface="楷体" panose="02010609060101010101" pitchFamily="49" charset="-122"/>
              <a:cs typeface="楷体" panose="02010609060101010101" pitchFamily="49" charset="-122"/>
            </a:endParaRPr>
          </a:p>
        </p:txBody>
      </p:sp>
      <p:sp>
        <p:nvSpPr>
          <p:cNvPr id="116" name="文本框 115"/>
          <p:cNvSpPr txBox="1"/>
          <p:nvPr/>
        </p:nvSpPr>
        <p:spPr>
          <a:xfrm>
            <a:off x="2514735" y="6160582"/>
            <a:ext cx="4759960" cy="368300"/>
          </a:xfrm>
          <a:prstGeom prst="rect">
            <a:avLst/>
          </a:prstGeom>
          <a:noFill/>
        </p:spPr>
        <p:txBody>
          <a:bodyPr wrap="square" rtlCol="0">
            <a:spAutoFit/>
          </a:bodyPr>
          <a:lstStyle/>
          <a:p>
            <a:r>
              <a:rPr lang="zh-CN" altLang="en-US" dirty="0"/>
              <a:t>图</a:t>
            </a:r>
            <a:r>
              <a:rPr lang="en-US" altLang="zh-CN" dirty="0"/>
              <a:t>3 </a:t>
            </a:r>
            <a:r>
              <a:rPr lang="zh-CN" altLang="en-US" dirty="0"/>
              <a:t>无时限电流速断保护的单相原理图</a:t>
            </a:r>
            <a:endParaRPr lang="zh-CN" altLang="en-US" dirty="0"/>
          </a:p>
        </p:txBody>
      </p:sp>
      <p:pic>
        <p:nvPicPr>
          <p:cNvPr id="4" name="图片 3"/>
          <p:cNvPicPr>
            <a:picLocks noChangeAspect="1"/>
          </p:cNvPicPr>
          <p:nvPr/>
        </p:nvPicPr>
        <p:blipFill>
          <a:blip r:embed="rId1"/>
          <a:stretch>
            <a:fillRect/>
          </a:stretch>
        </p:blipFill>
        <p:spPr>
          <a:xfrm>
            <a:off x="8457515" y="3358353"/>
            <a:ext cx="2028825" cy="1743075"/>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700405" y="1196340"/>
            <a:ext cx="10159365" cy="3415030"/>
          </a:xfrm>
          <a:prstGeom prst="rect">
            <a:avLst/>
          </a:prstGeom>
          <a:noFill/>
        </p:spPr>
        <p:txBody>
          <a:bodyPr wrap="square" rtlCol="0" anchor="t">
            <a:spAutoFit/>
          </a:bodyPr>
          <a:lstStyle/>
          <a:p>
            <a:pPr fontAlgn="auto">
              <a:lnSpc>
                <a:spcPct val="150000"/>
              </a:lnSpc>
            </a:pPr>
            <a:r>
              <a:rPr lang="en-US" altLang="zh-CN" sz="2400">
                <a:latin typeface="楷体" panose="02010609060101010101" pitchFamily="49" charset="-122"/>
                <a:ea typeface="楷体" panose="02010609060101010101" pitchFamily="49" charset="-122"/>
                <a:cs typeface="楷体" panose="02010609060101010101" pitchFamily="49" charset="-122"/>
              </a:rPr>
              <a:t>  </a:t>
            </a:r>
            <a:r>
              <a:rPr lang="zh-CN" altLang="en-US" sz="2400">
                <a:latin typeface="楷体" panose="02010609060101010101" pitchFamily="49" charset="-122"/>
                <a:ea typeface="楷体" panose="02010609060101010101" pitchFamily="49" charset="-122"/>
                <a:cs typeface="楷体" panose="02010609060101010101" pitchFamily="49" charset="-122"/>
              </a:rPr>
              <a:t>如上</a:t>
            </a:r>
            <a:r>
              <a:rPr lang="zh-CN" altLang="en-US" sz="2400">
                <a:latin typeface="楷体" panose="02010609060101010101" pitchFamily="49" charset="-122"/>
                <a:ea typeface="楷体" panose="02010609060101010101" pitchFamily="49" charset="-122"/>
                <a:cs typeface="楷体" panose="02010609060101010101" pitchFamily="49" charset="-122"/>
                <a:sym typeface="+mn-ea"/>
              </a:rPr>
              <a:t>图</a:t>
            </a:r>
            <a:r>
              <a:rPr lang="en-US" altLang="zh-CN" sz="2400">
                <a:latin typeface="楷体" panose="02010609060101010101" pitchFamily="49" charset="-122"/>
                <a:ea typeface="楷体" panose="02010609060101010101" pitchFamily="49" charset="-122"/>
                <a:cs typeface="楷体" panose="02010609060101010101" pitchFamily="49" charset="-122"/>
                <a:sym typeface="+mn-ea"/>
              </a:rPr>
              <a:t>3</a:t>
            </a:r>
            <a:r>
              <a:rPr lang="zh-CN" altLang="en-US" sz="2400">
                <a:latin typeface="楷体" panose="02010609060101010101" pitchFamily="49" charset="-122"/>
                <a:ea typeface="楷体" panose="02010609060101010101" pitchFamily="49" charset="-122"/>
                <a:cs typeface="楷体" panose="02010609060101010101" pitchFamily="49" charset="-122"/>
                <a:sym typeface="+mn-ea"/>
              </a:rPr>
              <a:t>无时限电流速断保护的单相原理图所示，</a:t>
            </a:r>
            <a:r>
              <a:rPr lang="zh-CN" altLang="en-US" sz="2400">
                <a:latin typeface="楷体" panose="02010609060101010101" pitchFamily="49" charset="-122"/>
                <a:ea typeface="楷体" panose="02010609060101010101" pitchFamily="49" charset="-122"/>
                <a:cs typeface="楷体" panose="02010609060101010101" pitchFamily="49" charset="-122"/>
              </a:rPr>
              <a:t>电流测量元件KA接于电流互感器TA的二次侧，正常运行时，线路流过的是负荷电流，TA的二次电流小于KA的动作电流，保护不动作。当线路发生如路故障时，线路流过短路电流：当流过KA的电流大于它的动作电流时，测量元件KA动作，触点闭合，启动中间元件KM，KM触点闭合。一方面控制断路器跳闸，切除故障线路，另一方面启动信号元件KS，KS动作，发出保护动作的警告信号。</a:t>
            </a:r>
            <a:endParaRPr lang="zh-CN" altLang="en-US" sz="240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p:nvPr>
        </p:nvSpPr>
        <p:spPr>
          <a:xfrm>
            <a:off x="366395" y="758190"/>
            <a:ext cx="10570845" cy="4169410"/>
          </a:xfrm>
        </p:spPr>
        <p:txBody>
          <a:bodyPr/>
          <a:lstStyle/>
          <a:p>
            <a:pPr marL="0" indent="457200">
              <a:lnSpc>
                <a:spcPct val="150000"/>
              </a:lnSpc>
              <a:spcBef>
                <a:spcPts val="0"/>
              </a:spcBef>
              <a:buNone/>
            </a:pPr>
            <a:r>
              <a:rPr lang="zh-CN" altLang="en-US" sz="2400">
                <a:solidFill>
                  <a:schemeClr val="tx1"/>
                </a:solidFill>
                <a:latin typeface="楷体" panose="02010609060101010101" pitchFamily="49" charset="-122"/>
                <a:ea typeface="楷体" panose="02010609060101010101" pitchFamily="49" charset="-122"/>
                <a:cs typeface="楷体" panose="02010609060101010101" pitchFamily="49" charset="-122"/>
                <a:sym typeface="+mn-ea"/>
              </a:rPr>
              <a:t>无时限电流速断保护简单可靠，动作迅速，它靠动作电流的整定获得选择性。它不能保护本线路全长，保护范围受系统运行方式、短路类到、线路长短等影响。当运行方式变化很大或被保护线路很短时，甚至没有保护区。但在个别情况下，无时限电流速断保护可保护线路全长，如电网的终端线路上采用线路变压器组接线时，线路和变压器可看成是一个元件，动作电流按躲过变压器低压侧线路出口短路来整定，这样可保护线路全长。</a:t>
            </a:r>
            <a:endParaRPr lang="zh-CN" altLang="en-US" sz="2400">
              <a:solidFill>
                <a:schemeClr val="tx1"/>
              </a:solidFill>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482600" y="738505"/>
            <a:ext cx="10640695" cy="460375"/>
          </a:xfrm>
          <a:prstGeom prst="rect">
            <a:avLst/>
          </a:prstGeom>
          <a:noFill/>
        </p:spPr>
        <p:txBody>
          <a:bodyPr wrap="square" rtlCol="0">
            <a:spAutoFit/>
          </a:bodyPr>
          <a:lstStyle/>
          <a:p>
            <a:r>
              <a:rPr lang="zh-CN" altLang="en-US" sz="2400">
                <a:ln w="9525">
                  <a:solidFill>
                    <a:sysClr val="windowText" lastClr="000000"/>
                  </a:solidFill>
                  <a:prstDash val="solid"/>
                </a:ln>
                <a:solidFill>
                  <a:schemeClr val="tx1"/>
                </a:solidFill>
                <a:effectLst/>
                <a:latin typeface="楷体" panose="02010609060101010101" pitchFamily="49" charset="-122"/>
                <a:ea typeface="楷体" panose="02010609060101010101" pitchFamily="49" charset="-122"/>
              </a:rPr>
              <a:t>二、限时电流速断保护</a:t>
            </a:r>
            <a:endParaRPr lang="zh-CN" altLang="en-US" sz="2400">
              <a:ln w="9525">
                <a:solidFill>
                  <a:sysClr val="windowText" lastClr="000000"/>
                </a:solidFill>
                <a:prstDash val="solid"/>
              </a:ln>
              <a:solidFill>
                <a:schemeClr val="tx1"/>
              </a:solidFill>
              <a:effectLst/>
              <a:latin typeface="楷体" panose="02010609060101010101" pitchFamily="49" charset="-122"/>
              <a:ea typeface="楷体" panose="02010609060101010101" pitchFamily="49" charset="-122"/>
            </a:endParaRPr>
          </a:p>
        </p:txBody>
      </p:sp>
      <p:sp>
        <p:nvSpPr>
          <p:cNvPr id="9" name="文本框 8"/>
          <p:cNvSpPr txBox="1"/>
          <p:nvPr/>
        </p:nvSpPr>
        <p:spPr>
          <a:xfrm>
            <a:off x="786130" y="1572260"/>
            <a:ext cx="10706735" cy="3969385"/>
          </a:xfrm>
          <a:prstGeom prst="rect">
            <a:avLst/>
          </a:prstGeom>
          <a:noFill/>
        </p:spPr>
        <p:txBody>
          <a:bodyPr wrap="square" rtlCol="0">
            <a:spAutoFit/>
          </a:bodyPr>
          <a:lstStyle/>
          <a:p>
            <a:pPr algn="l">
              <a:lnSpc>
                <a:spcPct val="150000"/>
              </a:lnSpc>
            </a:pPr>
            <a:r>
              <a:rPr lang="zh-CN" altLang="en-US" sz="2400">
                <a:latin typeface="宋体" panose="02010600030101010101" pitchFamily="2" charset="-122"/>
                <a:ea typeface="宋体" panose="02010600030101010101" pitchFamily="2" charset="-122"/>
                <a:sym typeface="+mn-ea"/>
              </a:rPr>
              <a:t>　　</a:t>
            </a:r>
            <a:r>
              <a:rPr lang="zh-CN" altLang="en-US" sz="2400">
                <a:latin typeface="楷体" panose="02010609060101010101" pitchFamily="49" charset="-122"/>
                <a:ea typeface="楷体" panose="02010609060101010101" pitchFamily="49" charset="-122"/>
                <a:cs typeface="楷体" panose="02010609060101010101" pitchFamily="49" charset="-122"/>
                <a:sym typeface="+mn-ea"/>
              </a:rPr>
              <a:t>由于有选择性的电流速断保护不能保护本线路的全长，因此可考虑增加一段新的保护，用来切除本线路上速断范围以外的故障，同时也能作为速断的后备，这就是限时电流速断保护，又称为电流Ⅱ段保护。</a:t>
            </a:r>
            <a:endParaRPr lang="zh-CN" altLang="en-US" sz="2400">
              <a:latin typeface="楷体" panose="02010609060101010101" pitchFamily="49" charset="-122"/>
              <a:ea typeface="楷体" panose="02010609060101010101" pitchFamily="49" charset="-122"/>
              <a:cs typeface="楷体" panose="02010609060101010101" pitchFamily="49" charset="-122"/>
              <a:sym typeface="+mn-ea"/>
            </a:endParaRPr>
          </a:p>
          <a:p>
            <a:pPr algn="l">
              <a:lnSpc>
                <a:spcPct val="150000"/>
              </a:lnSpc>
            </a:pPr>
            <a:r>
              <a:rPr lang="zh-CN" altLang="en-US" sz="2400">
                <a:latin typeface="楷体" panose="02010609060101010101" pitchFamily="49" charset="-122"/>
                <a:ea typeface="楷体" panose="02010609060101010101" pitchFamily="49" charset="-122"/>
                <a:cs typeface="楷体" panose="02010609060101010101" pitchFamily="49" charset="-122"/>
                <a:sym typeface="+mn-ea"/>
              </a:rPr>
              <a:t>　　对这个新设保护的要求，首先是在任何情况下都能保护本线路的全长，并具有足够的灵敏性；其次是在满足上述要求的前提下，力求具有最小的动作时限。正是由于它能以较小的时限快速切除全线路范围以内的故障，因此称为限时电流速断保护。</a:t>
            </a:r>
            <a:endParaRPr lang="zh-CN" altLang="en-US" sz="2400">
              <a:latin typeface="楷体" panose="02010609060101010101" pitchFamily="49" charset="-122"/>
              <a:ea typeface="楷体" panose="02010609060101010101" pitchFamily="49" charset="-122"/>
              <a:cs typeface="楷体" panose="02010609060101010101" pitchFamily="49" charset="-122"/>
              <a:sym typeface="+mn-ea"/>
            </a:endParaRPr>
          </a:p>
        </p:txBody>
      </p:sp>
    </p:spTree>
  </p:cSld>
  <p:clrMapOvr>
    <a:masterClrMapping/>
  </p:clrMapOvr>
</p:sld>
</file>

<file path=ppt/tags/tag1.xml><?xml version="1.0" encoding="utf-8"?>
<p:tagLst xmlns:p="http://schemas.openxmlformats.org/presentationml/2006/main">
  <p:tag name="commondata" val="eyJoZGlkIjoiNDI1NGQ4MDY4NjMxYWVlMzc3ODM2NDE0MmU1ODUxYzYifQ=="/>
</p:tagLst>
</file>

<file path=ppt/theme/theme1.xml><?xml version="1.0" encoding="utf-8"?>
<a:theme xmlns:a="http://schemas.openxmlformats.org/drawingml/2006/main" name="诗情画意">
  <a:themeElements>
    <a:clrScheme name="">
      <a:dk1>
        <a:srgbClr val="000000"/>
      </a:dk1>
      <a:lt1>
        <a:srgbClr val="FFFFFF"/>
      </a:lt1>
      <a:dk2>
        <a:srgbClr val="003399"/>
      </a:dk2>
      <a:lt2>
        <a:srgbClr val="C0C0C0"/>
      </a:lt2>
      <a:accent1>
        <a:srgbClr val="EBF7FF"/>
      </a:accent1>
      <a:accent2>
        <a:srgbClr val="3366FF"/>
      </a:accent2>
      <a:accent3>
        <a:srgbClr val="FFFFFF"/>
      </a:accent3>
      <a:accent4>
        <a:srgbClr val="000000"/>
      </a:accent4>
      <a:accent5>
        <a:srgbClr val="F3FAFF"/>
      </a:accent5>
      <a:accent6>
        <a:srgbClr val="2D5BE5"/>
      </a:accent6>
      <a:hlink>
        <a:srgbClr val="DC5900"/>
      </a:hlink>
      <a:folHlink>
        <a:srgbClr val="7979A5"/>
      </a:folHlink>
    </a:clrScheme>
    <a:fontScheme name="">
      <a:majorFont>
        <a:latin typeface="Arial"/>
        <a:ea typeface="宋体"/>
        <a:cs typeface=""/>
      </a:majorFont>
      <a:minorFont>
        <a:latin typeface="Arial"/>
        <a:ea typeface="黑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ln w="25400" cmpd="sng">
          <a:solidFill>
            <a:schemeClr val="accent1">
              <a:shade val="50000"/>
            </a:schemeClr>
          </a:solidFill>
          <a:prstDash val="sysDash"/>
        </a:ln>
      </a:spPr>
      <a:bodyPr/>
      <a:lstStyle/>
      <a:style>
        <a:lnRef idx="2">
          <a:schemeClr val="dk1"/>
        </a:lnRef>
        <a:fillRef idx="0">
          <a:schemeClr val="dk1"/>
        </a:fillRef>
        <a:effectRef idx="1">
          <a:schemeClr val="dk1"/>
        </a:effectRef>
        <a:fontRef idx="minor">
          <a:schemeClr val="tx1"/>
        </a:fontRef>
      </a:style>
    </a:lnDef>
  </a:objectDefaults>
  <a:extraClrSchemeLst>
    <a:extraClrScheme>
      <a:clrScheme name="">
        <a:dk1>
          <a:srgbClr val="007A77"/>
        </a:dk1>
        <a:lt1>
          <a:srgbClr val="FFFFFF"/>
        </a:lt1>
        <a:dk2>
          <a:srgbClr val="003399"/>
        </a:dk2>
        <a:lt2>
          <a:srgbClr val="C0C0C0"/>
        </a:lt2>
        <a:accent1>
          <a:srgbClr val="EBF7FF"/>
        </a:accent1>
        <a:accent2>
          <a:srgbClr val="3366FF"/>
        </a:accent2>
        <a:accent3>
          <a:srgbClr val="FFFFFF"/>
        </a:accent3>
        <a:accent4>
          <a:srgbClr val="006866"/>
        </a:accent4>
        <a:accent5>
          <a:srgbClr val="F3FAFF"/>
        </a:accent5>
        <a:accent6>
          <a:srgbClr val="2D5BE5"/>
        </a:accent6>
        <a:hlink>
          <a:srgbClr val="DC5900"/>
        </a:hlink>
        <a:folHlink>
          <a:srgbClr val="7979A5"/>
        </a:folHlink>
      </a:clrScheme>
      <a:clrMap bg1="lt1" tx1="dk1" bg2="lt2" tx2="dk2" accent1="accent1" accent2="accent2" accent3="accent3" accent4="accent4" accent5="accent5" accent6="accent6" hlink="hlink" folHlink="folHlink"/>
    </a:extraClrScheme>
    <a:extraClrScheme>
      <a:clrScheme name="">
        <a:dk1>
          <a:srgbClr val="005FBE"/>
        </a:dk1>
        <a:lt1>
          <a:srgbClr val="FFFFDD"/>
        </a:lt1>
        <a:dk2>
          <a:srgbClr val="2C5884"/>
        </a:dk2>
        <a:lt2>
          <a:srgbClr val="C0C0C0"/>
        </a:lt2>
        <a:accent1>
          <a:srgbClr val="E9F7FF"/>
        </a:accent1>
        <a:accent2>
          <a:srgbClr val="F89400"/>
        </a:accent2>
        <a:accent3>
          <a:srgbClr val="FFFFEB"/>
        </a:accent3>
        <a:accent4>
          <a:srgbClr val="0051A3"/>
        </a:accent4>
        <a:accent5>
          <a:srgbClr val="F2FAFF"/>
        </a:accent5>
        <a:accent6>
          <a:srgbClr val="DE8400"/>
        </a:accent6>
        <a:hlink>
          <a:srgbClr val="B20048"/>
        </a:hlink>
        <a:folHlink>
          <a:srgbClr val="008080"/>
        </a:folHlink>
      </a:clrScheme>
      <a:clrMap bg1="lt1" tx1="dk1" bg2="lt2" tx2="dk2" accent1="accent1" accent2="accent2" accent3="accent3" accent4="accent4" accent5="accent5" accent6="accent6" hlink="hlink" folHlink="folHlink"/>
    </a:extraClrScheme>
    <a:extraClrScheme>
      <a:clrScheme name="">
        <a:dk1>
          <a:srgbClr val="5D5D8B"/>
        </a:dk1>
        <a:lt1>
          <a:srgbClr val="DAEADE"/>
        </a:lt1>
        <a:dk2>
          <a:srgbClr val="A25269"/>
        </a:dk2>
        <a:lt2>
          <a:srgbClr val="C0C0C0"/>
        </a:lt2>
        <a:accent1>
          <a:srgbClr val="FFFFDD"/>
        </a:accent1>
        <a:accent2>
          <a:srgbClr val="3399FF"/>
        </a:accent2>
        <a:accent3>
          <a:srgbClr val="E9F2EB"/>
        </a:accent3>
        <a:accent4>
          <a:srgbClr val="4F4F77"/>
        </a:accent4>
        <a:accent5>
          <a:srgbClr val="FFFFEB"/>
        </a:accent5>
        <a:accent6>
          <a:srgbClr val="2D89E5"/>
        </a:accent6>
        <a:hlink>
          <a:srgbClr val="336699"/>
        </a:hlink>
        <a:folHlink>
          <a:srgbClr val="F08F00"/>
        </a:folHlink>
      </a:clrScheme>
      <a:clrMap bg1="lt1" tx1="dk1" bg2="lt2" tx2="dk2" accent1="accent1" accent2="accent2" accent3="accent3" accent4="accent4" accent5="accent5" accent6="accent6" hlink="hlink" folHlink="folHlink"/>
    </a:extraClrScheme>
    <a:extraClrScheme>
      <a:clrScheme name="">
        <a:dk1>
          <a:srgbClr val="006666"/>
        </a:dk1>
        <a:lt1>
          <a:srgbClr val="CCECFF"/>
        </a:lt1>
        <a:dk2>
          <a:srgbClr val="336699"/>
        </a:dk2>
        <a:lt2>
          <a:srgbClr val="C0C0C0"/>
        </a:lt2>
        <a:accent1>
          <a:srgbClr val="FFFFCC"/>
        </a:accent1>
        <a:accent2>
          <a:srgbClr val="FF6600"/>
        </a:accent2>
        <a:accent3>
          <a:srgbClr val="E2F4FF"/>
        </a:accent3>
        <a:accent4>
          <a:srgbClr val="005757"/>
        </a:accent4>
        <a:accent5>
          <a:srgbClr val="FFFFE2"/>
        </a:accent5>
        <a:accent6>
          <a:srgbClr val="E55B00"/>
        </a:accent6>
        <a:hlink>
          <a:srgbClr val="0066FF"/>
        </a:hlink>
        <a:folHlink>
          <a:srgbClr val="BE547F"/>
        </a:folHlink>
      </a:clrScheme>
      <a:clrMap bg1="lt1" tx1="dk1" bg2="lt2" tx2="dk2" accent1="accent1" accent2="accent2" accent3="accent3" accent4="accent4" accent5="accent5" accent6="accent6" hlink="hlink" folHlink="folHlink"/>
    </a:extraClrScheme>
    <a:extraClrScheme>
      <a:clrScheme name="">
        <a:dk1>
          <a:srgbClr val="0033CC"/>
        </a:dk1>
        <a:lt1>
          <a:srgbClr val="FFE9E9"/>
        </a:lt1>
        <a:dk2>
          <a:srgbClr val="000000"/>
        </a:dk2>
        <a:lt2>
          <a:srgbClr val="C0C0C0"/>
        </a:lt2>
        <a:accent1>
          <a:srgbClr val="D5E5DB"/>
        </a:accent1>
        <a:accent2>
          <a:srgbClr val="3366FF"/>
        </a:accent2>
        <a:accent3>
          <a:srgbClr val="FFF2F2"/>
        </a:accent3>
        <a:accent4>
          <a:srgbClr val="002AAF"/>
        </a:accent4>
        <a:accent5>
          <a:srgbClr val="E6EFEA"/>
        </a:accent5>
        <a:accent6>
          <a:srgbClr val="2D5BE5"/>
        </a:accent6>
        <a:hlink>
          <a:srgbClr val="FF9900"/>
        </a:hlink>
        <a:folHlink>
          <a:srgbClr val="008080"/>
        </a:folHlink>
      </a:clrScheme>
      <a:clrMap bg1="lt1" tx1="dk1" bg2="lt2" tx2="dk2" accent1="accent1" accent2="accent2" accent3="accent3" accent4="accent4" accent5="accent5" accent6="accent6" hlink="hlink" folHlink="folHlink"/>
    </a:extraClrScheme>
    <a:extraClrScheme>
      <a:clrScheme name="">
        <a:dk1>
          <a:srgbClr val="336699"/>
        </a:dk1>
        <a:lt1>
          <a:srgbClr val="F4E9E0"/>
        </a:lt1>
        <a:dk2>
          <a:srgbClr val="DC5900"/>
        </a:dk2>
        <a:lt2>
          <a:srgbClr val="C0C0C0"/>
        </a:lt2>
        <a:accent1>
          <a:srgbClr val="E4E4E4"/>
        </a:accent1>
        <a:accent2>
          <a:srgbClr val="3399FF"/>
        </a:accent2>
        <a:accent3>
          <a:srgbClr val="F8F2ED"/>
        </a:accent3>
        <a:accent4>
          <a:srgbClr val="2A5783"/>
        </a:accent4>
        <a:accent5>
          <a:srgbClr val="EFEFEF"/>
        </a:accent5>
        <a:accent6>
          <a:srgbClr val="2D89E5"/>
        </a:accent6>
        <a:hlink>
          <a:srgbClr val="CC0066"/>
        </a:hlink>
        <a:folHlink>
          <a:srgbClr val="008080"/>
        </a:folHlink>
      </a:clrScheme>
      <a:clrMap bg1="lt1" tx1="dk1" bg2="lt2" tx2="dk2" accent1="accent1" accent2="accent2" accent3="accent3" accent4="accent4" accent5="accent5" accent6="accent6" hlink="hlink" folHlink="folHlink"/>
    </a:extraClrScheme>
    <a:extraClrScheme>
      <a:clrScheme name="">
        <a:dk1>
          <a:srgbClr val="CC3300"/>
        </a:dk1>
        <a:lt1>
          <a:srgbClr val="E5E5FF"/>
        </a:lt1>
        <a:dk2>
          <a:srgbClr val="565680"/>
        </a:dk2>
        <a:lt2>
          <a:srgbClr val="C0C0C0"/>
        </a:lt2>
        <a:accent1>
          <a:srgbClr val="E6E4EC"/>
        </a:accent1>
        <a:accent2>
          <a:srgbClr val="0066CC"/>
        </a:accent2>
        <a:accent3>
          <a:srgbClr val="EFEFFF"/>
        </a:accent3>
        <a:accent4>
          <a:srgbClr val="AF2A00"/>
        </a:accent4>
        <a:accent5>
          <a:srgbClr val="F0EFF4"/>
        </a:accent5>
        <a:accent6>
          <a:srgbClr val="005BB7"/>
        </a:accent6>
        <a:hlink>
          <a:srgbClr val="008080"/>
        </a:hlink>
        <a:folHlink>
          <a:srgbClr val="7B7BA7"/>
        </a:folHlink>
      </a:clrScheme>
      <a:clrMap bg1="lt1" tx1="dk1" bg2="lt2" tx2="dk2" accent1="accent1" accent2="accent2" accent3="accent3" accent4="accent4" accent5="accent5" accent6="accent6" hlink="hlink" folHlink="folHlink"/>
    </a:extraClrScheme>
    <a:extraClrScheme>
      <a:clrScheme name="">
        <a:dk1>
          <a:srgbClr val="000099"/>
        </a:dk1>
        <a:lt1>
          <a:srgbClr val="FFE2C5"/>
        </a:lt1>
        <a:dk2>
          <a:srgbClr val="007D7A"/>
        </a:dk2>
        <a:lt2>
          <a:srgbClr val="C0C0C0"/>
        </a:lt2>
        <a:accent1>
          <a:srgbClr val="EAEAEA"/>
        </a:accent1>
        <a:accent2>
          <a:srgbClr val="B26EB4"/>
        </a:accent2>
        <a:accent3>
          <a:srgbClr val="FFEEDE"/>
        </a:accent3>
        <a:accent4>
          <a:srgbClr val="000083"/>
        </a:accent4>
        <a:accent5>
          <a:srgbClr val="F2F2F2"/>
        </a:accent5>
        <a:accent6>
          <a:srgbClr val="9F62A1"/>
        </a:accent6>
        <a:hlink>
          <a:srgbClr val="CC3300"/>
        </a:hlink>
        <a:folHlink>
          <a:srgbClr val="0088E4"/>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3399"/>
        </a:dk2>
        <a:lt2>
          <a:srgbClr val="C0C0C0"/>
        </a:lt2>
        <a:accent1>
          <a:srgbClr val="EBF7FF"/>
        </a:accent1>
        <a:accent2>
          <a:srgbClr val="3366FF"/>
        </a:accent2>
        <a:accent3>
          <a:srgbClr val="FFFFFF"/>
        </a:accent3>
        <a:accent4>
          <a:srgbClr val="000000"/>
        </a:accent4>
        <a:accent5>
          <a:srgbClr val="F3FAFF"/>
        </a:accent5>
        <a:accent6>
          <a:srgbClr val="2D5BE5"/>
        </a:accent6>
        <a:hlink>
          <a:srgbClr val="DC5900"/>
        </a:hlink>
        <a:folHlink>
          <a:srgbClr val="7979A5"/>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4848</Words>
  <Application>WPS 演示</Application>
  <PresentationFormat>宽屏</PresentationFormat>
  <Paragraphs>576</Paragraphs>
  <Slides>26</Slides>
  <Notes>3</Notes>
  <HiddenSlides>0</HiddenSlides>
  <MMClips>0</MMClips>
  <ScaleCrop>false</ScaleCrop>
  <HeadingPairs>
    <vt:vector size="8" baseType="variant">
      <vt:variant>
        <vt:lpstr>已用的字体</vt:lpstr>
      </vt:variant>
      <vt:variant>
        <vt:i4>11</vt:i4>
      </vt:variant>
      <vt:variant>
        <vt:lpstr>主题</vt:lpstr>
      </vt:variant>
      <vt:variant>
        <vt:i4>1</vt:i4>
      </vt:variant>
      <vt:variant>
        <vt:lpstr>嵌入 OLE 服务器</vt:lpstr>
      </vt:variant>
      <vt:variant>
        <vt:i4>80</vt:i4>
      </vt:variant>
      <vt:variant>
        <vt:lpstr>幻灯片标题</vt:lpstr>
      </vt:variant>
      <vt:variant>
        <vt:i4>26</vt:i4>
      </vt:variant>
    </vt:vector>
  </HeadingPairs>
  <TitlesOfParts>
    <vt:vector size="118" baseType="lpstr">
      <vt:lpstr>Arial</vt:lpstr>
      <vt:lpstr>宋体</vt:lpstr>
      <vt:lpstr>Wingdings</vt:lpstr>
      <vt:lpstr>Times New Roman</vt:lpstr>
      <vt:lpstr>思源黑体 CN Bold</vt:lpstr>
      <vt:lpstr>黑体</vt:lpstr>
      <vt:lpstr>楷体</vt:lpstr>
      <vt:lpstr>微软雅黑</vt:lpstr>
      <vt:lpstr>Arial Unicode MS</vt:lpstr>
      <vt:lpstr>Calibri</vt:lpstr>
      <vt:lpstr>Wingdings</vt:lpstr>
      <vt:lpstr>诗情画意</vt:lpstr>
      <vt:lpstr>Equation.KSEE3</vt:lpstr>
      <vt:lpstr>Equation.3</vt:lpstr>
      <vt:lpstr>Equation.3</vt:lpstr>
      <vt:lpstr>Visio.Drawing.11</vt:lpstr>
      <vt:lpstr>Visio.Drawing.11</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Equation.3</vt:lpstr>
      <vt:lpstr>Equation.KSEE3</vt:lpstr>
      <vt:lpstr>Equation.3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b4315844</cp:lastModifiedBy>
  <cp:revision>43</cp:revision>
  <dcterms:created xsi:type="dcterms:W3CDTF">2017-06-01T15:26:00Z</dcterms:created>
  <dcterms:modified xsi:type="dcterms:W3CDTF">2024-05-19T04:08:57Z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2052-12.1.0.16929</vt:lpwstr>
  </property>
  <property fmtid="{D5CDD505-2E9C-101B-9397-08002B2CF9AE}" pid="3" name="ICV">
    <vt:lpwstr>480226605C2244B495542FEC300FA000_12</vt:lpwstr>
  </property>
</Properties>
</file>